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2" r:id="rId5"/>
    <p:sldId id="260" r:id="rId6"/>
    <p:sldId id="257" r:id="rId7"/>
    <p:sldId id="261" r:id="rId8"/>
    <p:sldId id="258" r:id="rId9"/>
    <p:sldId id="265" r:id="rId10"/>
    <p:sldId id="264" r:id="rId11"/>
    <p:sldId id="276" r:id="rId12"/>
    <p:sldId id="277" r:id="rId13"/>
    <p:sldId id="285" r:id="rId14"/>
    <p:sldId id="286" r:id="rId15"/>
    <p:sldId id="287" r:id="rId16"/>
    <p:sldId id="288" r:id="rId17"/>
    <p:sldId id="278" r:id="rId18"/>
    <p:sldId id="282" r:id="rId19"/>
    <p:sldId id="279" r:id="rId20"/>
    <p:sldId id="281" r:id="rId21"/>
    <p:sldId id="280" r:id="rId22"/>
    <p:sldId id="283" r:id="rId23"/>
    <p:sldId id="259" r:id="rId24"/>
    <p:sldId id="266" r:id="rId25"/>
    <p:sldId id="273" r:id="rId26"/>
    <p:sldId id="289" r:id="rId27"/>
    <p:sldId id="290" r:id="rId28"/>
    <p:sldId id="267" r:id="rId29"/>
    <p:sldId id="302" r:id="rId30"/>
    <p:sldId id="263"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4" d="100"/>
          <a:sy n="74" d="100"/>
        </p:scale>
        <p:origin x="84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47"/>
    </inkml:context>
    <inkml:brush xml:id="br0">
      <inkml:brushProperty name="width" value="0.035" units="cm"/>
      <inkml:brushProperty name="height" value="0.035" units="cm"/>
      <inkml:brushProperty name="color" value="#e71224"/>
    </inkml:brush>
  </inkml:definitions>
  <inkml:trace contextRef="#ctx0" brushRef="#br0">66.000 0.000 24575,'0.000'10.000'0,"-5.000"11.000"0,-1.000 17.000 0,0.000 11.000 0,1.000 12.000 0,2.000 3.000 0,1.000 2.000 0,-4.000-2.000 0,0.000-8.000 0,0.000-7.000 0,1.000-9.000 0,-2.000-10.000 0,-1.000-11.000-8191</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11"/>
    </inkml:context>
    <inkml:brush xml:id="br0">
      <inkml:brushProperty name="width" value="0.035" units="cm"/>
      <inkml:brushProperty name="height" value="0.035" units="cm"/>
      <inkml:brushProperty name="color" value="#e71224"/>
    </inkml:brush>
  </inkml:definitions>
  <inkml:trace contextRef="#ctx0" brushRef="#br0">336.000 1.000 24575,'-1.000'60.000'0,"2.000"70.000"0,0.000-126.000 0,-1.000 0.000 0,1.000-1.000 0,0.000 1.000 0,0.000 0.000 0,0.000 0.000 0,1.000-1.000 0,-1.000 1.000 0,1.000-1.000 0,0.000 1.000 0,0.000-1.000 0,0.000 0.000 0,1.000 0.000 0,-1.000 0.000 0,1.000 0.000 0,-1.000 0.000 0,1.000 0.000 0,0.000-1.000 0,0.000 1.000 0,5.000 2.000 0,6.000 3.000 0,0.000-1.000 0,1.000 0.000 0,24.000 8.000 0,-28.000-11.000 0,1.000 0.000 0,-1.000 0.000 0,0.000 1.000 0,-1.000 1.000 0,19.000 12.000 0,-23.000-13.000 0,0.000 1.000 0,0.000-1.000 0,-1.000 1.000 0,0.000 0.000 0,0.000 1.000 0,-1.000-1.000 0,0.000 1.000 0,0.000 0.000 0,0.000 0.000 0,-1.000 0.000 0,0.000 1.000 0,0.000-1.000 0,2.000 13.000 0,-4.000-15.000 0,-1.000-1.000 0,0.000 1.000 0,0.000 0.000 0,0.000-1.000 0,0.000 1.000 0,-1.000-1.000 0,1.000 1.000 0,-1.000 0.000 0,0.000-1.000 0,-1.000 0.000 0,1.000 1.000 0,-1.000-1.000 0,0.000 0.000 0,0.000 0.000 0,0.000 1.000 0,-1.000-2.000 0,1.000 1.000 0,-1.000 0.000 0,0.000 0.000 0,0.000-1.000 0,0.000 0.000 0,-1.000 0.000 0,1.000 0.000 0,-6.000 4.000 0,-3.000 0.000 0,0.000 1.000 0,0.000-2.000 0,-1.000 0.000 0,0.000 0.000 0,0.000-2.000 0,-1.000 1.000 0,1.000-2.000 0,-1.000 0.000 0,-21.000 3.000 0,-18.000-2.000 0,-61.000-2.000 0,86.000-2.000 0,-7.000 1.000 0,-45.000-1.000 0,74.000-1.000 0,0.000 1.000 0,0.000-1.000 0,0.000 0.000 0,0.000-1.000 0,0.000 1.000 0,0.000-1.000 0,1.000 0.000 0,-1.000-1.000 0,1.000 1.000 0,-6.000-5.000 0,8.000 5.000-76,0.000-1.000 1,1.000 0.000-1,-1.000 1.000 0,1.000-1.000 0,0.000 0.000 0,0.000-1.000 0,0.000 1.000 0,0.000 0.000 1,1.000 0.000-1,-1.000-1.000 0,1.000 1.000 0,0.000-1.000 0,0.000 0.000 0,0.000 1.000 1,0.000-1.000-1,1.000 1.000 0,-1.000-5.000 0,0.000-15.000-6750</inkml:trace>
</inkml:ink>
</file>

<file path=ppt/ink/ink10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5"/>
    </inkml:context>
    <inkml:brush xml:id="br0">
      <inkml:brushProperty name="width" value="0.035" units="cm"/>
      <inkml:brushProperty name="height" value="0.035" units="cm"/>
      <inkml:brushProperty name="color" value="#66cc00"/>
    </inkml:brush>
  </inkml:definitions>
  <inkml:trace contextRef="#ctx0" brushRef="#br0">1.000 90.000 24575,'79.000'-2.000'0,"108.000"-15.000"0,-37.000-6.000-83,-28.000 3.000-558,213.000-8.000 0,-310.000 29.000-6185</inkml:trace>
</inkml:ink>
</file>

<file path=ppt/ink/ink10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42:57"/>
    </inkml:context>
    <inkml:brush xml:id="br0">
      <inkml:brushProperty name="width" value="0.035" units="cm"/>
      <inkml:brushProperty name="height" value="0.035" units="cm"/>
      <inkml:brushProperty name="color" value="#e71224"/>
    </inkml:brush>
  </inkml:definitions>
  <inkml:trace contextRef="#ctx0" brushRef="#br0">965.000 1.000 24575,'-32.000'0.000'0,"0.000"1.000"0,0.000 1.000 0,0.000 2.000 0,1.000 1.000 0,-42.000 13.000 0,63.000-15.000 0,1.000 0.000 0,-1.000 1.000 0,1.000 0.000 0,0.000 0.000 0,0.000 1.000 0,1.000 0.000 0,0.000 1.000 0,-1.000 0.000 0,2.000 1.000 0,-1.000-1.000 0,1.000 1.000 0,0.000 1.000 0,0.000-1.000 0,1.000 1.000 0,0.000 0.000 0,1.000 1.000 0,0.000-1.000 0,0.000 1.000 0,0.000 0.000 0,1.000 0.000 0,-2.000 11.000 0,0.000 2.000 0,1.000 1.000 0,2.000 0.000 0,-2.000 43.000 0,8.000 73.000 0,0.000-49.000 0,-3.000-81.000 0,0.000 42.000 0,2.000-1.000 0,14.000 82.000 0,-5.000-69.000 0,-7.000-34.000 0,10.000 39.000 0,36.000 75.000 0,13.000 47.000 0,-58.000-166.000 0,0.000-1.000 0,-2.000 1.000 0,-1.000 0.000 0,0.000 0.000 0,-2.000 0.000 0,-4.000 34.000 0,-3.000-19.000 0,-1.000 0.000 0,-2.000 0.000 0,-19.000 48.000 0,-57.000 111.000 0,2.000-5.000 0,38.000-48.000 0,19.000-52.000 0,13.000-55.000 0,-1.000 0.000 0,-3.000-1.000 0,0.000-1.000 0,-3.000 0.000 0,-1.000-2.000 0,-34.000 42.000 0,50.000-69.000 0,-1.000 0.000 0,0.000-1.000 0,0.000 0.000 0,0.000 0.000 0,-1.000 0.000 0,0.000-1.000 0,0.000 0.000 0,-1.000-1.000 0,1.000 0.000 0,-1.000 0.000 0,0.000 0.000 0,0.000-1.000 0,0.000-1.000 0,0.000 0.000 0,0.000 0.000 0,-1.000-1.000 0,1.000 0.000 0,-1.000 0.000 0,-11.000-1.000 0,14.000 0.000 0,0.000 0.000 0,0.000 0.000 0,0.000 1.000 0,0.000 0.000 0,0.000 0.000 0,1.000 1.000 0,-1.000 0.000 0,-10.000 5.000 0,15.000-6.000 0,1.000-1.000 0,-1.000 1.000 0,1.000 0.000 0,-1.000 0.000 0,1.000 1.000 0,0.000-1.000 0,0.000 0.000 0,0.000 0.000 0,-1.000 1.000 0,1.000-1.000 0,0.000 1.000 0,1.000-1.000 0,-1.000 1.000 0,0.000-1.000 0,0.000 1.000 0,0.000 1.000 0,0.000 0.000 0,1.000 0.000 0,0.000-1.000 0,0.000 1.000 0,0.000 0.000 0,0.000-1.000 0,0.000 1.000 0,0.000 0.000 0,1.000-1.000 0,-1.000 1.000 0,1.000 0.000 0,0.000-1.000 0,-1.000 1.000 0,3.000 3.000 0,11.000 19.000 0,1.000 0.000 0,1.000-2.000 0,0.000 0.000 0,2.000-1.000 0,27.000 26.000 0,-2.000 0.000 0,244.000 273.000 0,-279.000-314.000 0,-1.000 1.000 0,0.000 0.000 0,0.000 0.000 0,-1.000 0.000 0,0.000 1.000 0,-1.000 0.000 0,0.000 1.000 0,0.000-1.000 0,-1.000 1.000 0,0.000 0.000 0,-1.000 0.000 0,0.000 0.000 0,0.000 0.000 0,-1.000 0.000 0,0.000 1.000 0,-1.000-1.000 0,-1.000 1.000 0,0.000 16.000 0,2.000 6.000 0,1.000 0.000 0,2.000-1.000 0,1.000 1.000 0,1.000-1.000 0,21.000 54.000 0,-2.000-2.000 0,47.000 258.000 0,-26.000 6.000 0,-40.000-296.000 0,10.000 78.000 0,16.000 191.000 0,-33.000-301.000 0,-4.000 226.000 0,1.000-211.000 0,-1.000 1.000 0,-3.000-1.000 0,-1.000 0.000 0,-23.000 63.000 0,-80.000 148.000 0,51.000-117.000 0,-66.000 173.000 0,120.000-284.000 0,1.000 1.000 0,2.000 0.000 0,-4.000 34.000 0,6.000-37.000 0,-1.000-1.000 0,0.000 1.000 0,-1.000 0.000 0,-1.000-1.000 0,0.000 0.000 0,-9.000 20.000 0,8.000-24.000 0,0.000 0.000 0,1.000 0.000 0,0.000 1.000 0,1.000 0.000 0,0.000 0.000 0,1.000 0.000 0,0.000 0.000 0,1.000 0.000 0,0.000 1.000 0,1.000-1.000 0,2.000 18.000 0,-1.000-23.000 0,0.000 0.000 0,1.000 0.000 0,0.000-1.000 0,0.000 1.000 0,0.000 0.000 0,1.000-1.000 0,-1.000 1.000 0,2.000-1.000 0,-1.000 0.000 0,1.000 0.000 0,0.000 0.000 0,0.000-1.000 0,0.000 1.000 0,1.000-1.000 0,0.000 0.000 0,0.000 0.000 0,0.000-1.000 0,1.000 1.000 0,-1.000-1.000 0,1.000 0.000 0,8.000 3.000 0,16.000 8.000 0,0.000 0.000 0,-1.000 2.000 0,41.000 31.000 0,-54.000-37.000 0,-1.000-2.000 0,1.000 0.000 0,1.000-1.000 0,-1.000-1.000 0,1.000 0.000 0,21.000 5.000 0,18.000 7.000 0,-38.000-13.000-195,1.000-1.000 0,0.000 0.000 0,1.000-2.000 0,-1.000-1.000 0,0.000 0.000 0,33.000-1.000 0,-27.000-2.000-6631</inkml:trace>
</inkml:ink>
</file>

<file path=ppt/ink/ink10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43:00"/>
    </inkml:context>
    <inkml:brush xml:id="br0">
      <inkml:brushProperty name="width" value="0.035" units="cm"/>
      <inkml:brushProperty name="height" value="0.035" units="cm"/>
      <inkml:brushProperty name="color" value="#e71224"/>
    </inkml:brush>
  </inkml:definitions>
  <inkml:trace contextRef="#ctx0" brushRef="#br0">5844.000 175.000 24575,'-562.000'23.000'0,"164.000"21.000"0,-193.000 17.000 0,-4.000-43.000 0,212.000-47.000 0,27.000 1.000 0,260.000 25.000 0,11.000 2.000 0,-162.000-25.000 0,105.000 2.000 0,-210.000-8.000 0,-144.000 27.000 0,441.000 5.000 0,22.000 0.000 0,0.000 1.000 0,-1.000 1.000 0,1.000 2.000 0,0.000 2.000 0,0.000 0.000 0,1.000 3.000 0,-34.000 12.000 0,-133.000 62.000 0,-346.000 129.000 0,489.000-193.000 0,-18.000 4.000 0,2.000 3.000 0,-102.000 53.000 0,169.000-76.000 0,0.000 0.000 0,1.000-1.000 0,-1.000 2.000 0,1.000-1.000 0,0.000 0.000 0,0.000 1.000 0,0.000 0.000 0,1.000 0.000 0,-1.000 0.000 0,1.000 0.000 0,0.000 1.000 0,0.000-1.000 0,-3.000 6.000 0,4.000-2.000 0,-1.000 0.000 0,1.000-1.000 0,1.000 1.000 0,-1.000 0.000 0,1.000 0.000 0,1.000 0.000 0,-1.000 0.000 0,2.000 10.000 0,1.000 57.000 0,4.000 0.000 0,2.000-1.000 0,23.000 89.000 0,0.000-52.000 0,4.000-3.000 0,6.000 0.000 0,3.000-3.000 0,6.000-1.000 0,4.000-3.000 0,111.000 157.000 0,-53.000-88.000 0,-70.000-104.000 0,2.000-1.000 0,55.000 62.000 0,-33.000-55.000 0,108.000 90.000 0,-135.000-130.000 0,2.000-3.000 0,1.000-1.000 0,1.000-2.000 0,81.000 36.000 0,216.000 51.000 6,10.000-26.000-42,-206.000-53.000-59,36.000 10.000-303,382.000 83.000 136,-421.000-102.000 273,2.000-7.000 0,149.000 0.000-1,329.000-23.000 726,-110.000 0.000-719,-158.000 6.000-48,627.000-8.000-1108,-357.000-43.000 898,-488.000 30.000 186,-2.000-6.000-1,205.000-67.000 0,-299.000 80.000 44,-2.000-2.000 1,0.000-2.000-1,-1.000-1.000 0,63.000-42.000 1,-84.000 49.000 29,-1.000 0.000 0,-1.000-1.000 0,0.000 0.000 1,-1.000-1.000-1,0.000-1.000 0,-1.000 0.000 0,0.000 0.000 0,-1.000-1.000 1,-1.000-1.000-1,0.000 1.000 0,-1.000-1.000 0,-1.000-1.000 1,7.000-23.000-1,-3.000-14.000 260,-2.000 0.000 0,-3.000 0.000 0,-2.000 0.000 1,-4.000-60.000-1,6.000-80.000-288,9.000 97.000 10,3.000 0.000 0,50.000-148.000 0,3.000-11.000 0,-64.000 220.000 0,0.000 0.000 0,-2.000 0.000 0,-2.000-1.000 0,-2.000-54.000 0,-3.000 68.000 0,0.000 0.000 0,-2.000 1.000 0,-1.000-1.000 0,0.000 1.000 0,-2.000 0.000 0,0.000 1.000 0,-2.000 0.000 0,-15.000-29.000 0,-12.000-10.000 0,-78.000-99.000 0,-61.000-44.000 0,122.000 143.000 0,1.000 2.000 0,-79.000-68.000 0,105.000 104.000 0,-1.000 2.000 0,0.000 0.000 0,-2.000 2.000 0,0.000 1.000 0,-52.000-21.000 0,25.000 16.000 0,-76.000-41.000 0,109.000 49.000 0,0.000 0.000 0,0.000-2.000 0,2.000 0.000 0,0.000-2.000 0,-27.000-29.000 0,20.000 16.000-78,-52.000-62.000-1209,64.000 70.000-5539</inkml:trace>
</inkml:ink>
</file>

<file path=ppt/ink/ink10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43:02"/>
    </inkml:context>
    <inkml:brush xml:id="br0">
      <inkml:brushProperty name="width" value="0.035" units="cm"/>
      <inkml:brushProperty name="height" value="0.035" units="cm"/>
      <inkml:brushProperty name="color" value="#e71224"/>
    </inkml:brush>
  </inkml:definitions>
  <inkml:trace contextRef="#ctx0" brushRef="#br0">1.000 6753.000 24575,'-1.000'-29.000'0,"2.000"0.000"0,1.000 1.000 0,2.000-1.000 0,1.000 1.000 0,0.000-1.000 0,19.000-48.000 0,156.000-312.000 0,-103.000 236.000 0,49.000-116.000 0,141.000-442.000 0,-241.000 624.000 0,145.000-407.000 0,168.000-243.000 0,-271.000 611.000 0,6.000 4.000 0,4.000 2.000 0,158.000-182.000 0,-116.000 178.000-122,153.000-125.000 0,154.000-89.000-251,-222.000 179.000 306,-130.000 100.000 67,669.000-483.000 0,22.000 97.000 0,-199.000 122.000 0,-471.000 269.000 137,2.000 4.000 0,2.000 5.000 0,2.000 3.000-1,130.000-33.000 1,-201.000 66.000-137,27.000-6.000 0,-2.000-2.000 0,62.000-29.000 0,-25.000-6.000 0,-46.000 26.000 0,11.000-4.000 0,118.000-25.000 0,26.000-11.000 0,-178.000 56.000 0,102.000-47.000 0,-109.000 48.000 0,-1.000-1.000 0,0.000 0.000 0,0.000-1.000 0,-1.000-1.000 0,15.000-14.000 0,-30.000 25.000 0,1.000 1.000 0,-1.000 0.000 0,1.000 0.000 0,-1.000-1.000 0,0.000 1.000 0,1.000-1.000 0,-1.000 1.000 0,1.000 0.000 0,-1.000-1.000 0,1.000 1.000 0,-1.000-1.000 0,0.000 1.000 0,0.000-1.000 0,1.000 1.000 0,-1.000-1.000 0,0.000 1.000 0,0.000-1.000 0,1.000 1.000 0,-1.000-1.000 0,0.000 0.000 0,0.000 1.000 0,0.000-1.000 0,0.000 1.000 0,0.000-1.000 0,0.000 0.000 0,0.000 1.000 0,0.000-1.000 0,0.000 1.000 0,0.000-1.000 0,0.000 1.000 0,0.000-1.000 0,0.000 0.000 0,-1.000 1.000 0,1.000-1.000 0,0.000 1.000 0,0.000-1.000 0,-1.000 1.000 0,1.000-1.000 0,0.000 1.000 0,-1.000-1.000 0,1.000 1.000 0,0.000-1.000 0,-1.000 1.000 0,1.000 0.000 0,-1.000-1.000 0,1.000 1.000 0,-1.000-1.000 0,1.000 1.000 0,-1.000 0.000 0,1.000 0.000 0,-1.000-1.000 0,1.000 1.000 0,-1.000 0.000 0,1.000 0.000 0,-1.000 0.000 0,1.000-1.000 0,-1.000 1.000 0,0.000 0.000 0,1.000 0.000 0,-1.000 0.000 0,1.000 0.000 0,-1.000 0.000 0,-1.000 0.000 0,-3.000-1.000 0,0.000 1.000 0,0.000-1.000 0,-1.000 1.000 0,1.000 0.000 0,-10.000 2.000 0,-5.000 4.000 0,0.000 1.000 0,0.000 0.000 0,1.000 2.000 0,0.000 0.000 0,-20.000 14.000 0,19.000-11.000 0,0.000-1.000 0,0.000 0.000 0,-2.000-2.000 0,-26.000 8.000 0,-226.000 38.000 0,-56.000 15.000 0,298.000-57.000 0,21.000-4.000 0,11.000-9.000 0,0.000 1.000 0,0.000-1.000 0,0.000 0.000 0,0.000 1.000 0,0.000-1.000 0,0.000 0.000 0,0.000 1.000 0,0.000-1.000 0,0.000 0.000 0,0.000 0.000 0,0.000 1.000 0,0.000-1.000 0,0.000 0.000 0,0.000 1.000 0,0.000-1.000 0,1.000 0.000 0,-1.000 0.000 0,0.000 1.000 0,0.000-1.000 0,0.000 0.000 0,1.000 0.000 0,-1.000 0.000 0,0.000 1.000 0,0.000-1.000 0,1.000 0.000 0,-1.000 0.000 0,0.000 0.000 0,0.000 0.000 0,1.000 1.000 0,-1.000-1.000 0,0.000 0.000 0,0.000 0.000 0,1.000 0.000 0,-1.000 0.000 0,0.000 0.000 0,1.000 0.000 0,-1.000 0.000 0,0.000 0.000 0,1.000 0.000 0,30.000 6.000-1365,10.000-2.000-5461</inkml:trace>
</inkml:ink>
</file>

<file path=ppt/ink/ink10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43:03"/>
    </inkml:context>
    <inkml:brush xml:id="br0">
      <inkml:brushProperty name="width" value="0.035" units="cm"/>
      <inkml:brushProperty name="height" value="0.035" units="cm"/>
      <inkml:brushProperty name="color" value="#e71224"/>
    </inkml:brush>
  </inkml:definitions>
  <inkml:trace contextRef="#ctx0" brushRef="#br0">0.000 0.000 24575,'0.000'10.000'0,"5.000"13.000"0,6.000 12.000 0,7.000 20.000 0,9.000 20.000 0,6.000 18.000 0,-3.000 11.000 0,-7.000 9.000 0,-7.000-6.000 0,-6.000-11.000 0,-5.000-16.000 0,-3.000-18.000 0,-3.000-14.000 0,0.000-15.000-8191</inkml:trace>
</inkml:ink>
</file>

<file path=ppt/ink/ink10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47:09"/>
    </inkml:context>
    <inkml:brush xml:id="br0">
      <inkml:brushProperty name="width" value="0.035" units="cm"/>
      <inkml:brushProperty name="height" value="0.035" units="cm"/>
      <inkml:brushProperty name="color" value="#e71224"/>
    </inkml:brush>
  </inkml:definitions>
  <inkml:trace contextRef="#ctx0" brushRef="#br0">1.000 1.000 24575</inkml:trace>
</inkml:ink>
</file>

<file path=ppt/ink/ink10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2:41"/>
    </inkml:context>
    <inkml:brush xml:id="br0">
      <inkml:brushProperty name="width" value="0.035" units="cm"/>
      <inkml:brushProperty name="height" value="0.035" units="cm"/>
      <inkml:brushProperty name="color" value="#008c3a"/>
    </inkml:brush>
  </inkml:definitions>
  <inkml:trace contextRef="#ctx0" brushRef="#br0">1162.000 2398.000 24575,'6.000'1.000'0,"1.000"0.000"0,0.000 1.000 0,0.000 0.000 0,-1.000 0.000 0,1.000 1.000 0,-1.000 0.000 0,0.000 0.000 0,0.000 0.000 0,0.000 1.000 0,0.000 0.000 0,6.000 5.000 0,10.000 6.000 0,34.000 17.000-10,2.000-1.000-1,0.000-4.000 0,95.000 31.000 1,-64.000-32.000 63,172.000 27.000-1,465.000-11.000-961,128.000-49.000-806,0.000-61.000 1525,-448.000 10.000-131,654.000-181.000 1,-1056.000 238.000 308,22.000-6.000 180,-1.000-1.000 1,0.000-1.000-1,31.000-17.000 1,-48.000 22.000-18,-1.000-1.000 0,0.000 0.000 0,0.000 0.000 0,0.000-1.000 0,-1.000 0.000 0,0.000 0.000 0,0.000 0.000 0,0.000-1.000 0,-1.000 0.000 0,0.000 0.000 0,0.000-1.000 0,-1.000 1.000 0,6.000-15.000 0,1.000-7.000-82,-1.000 0.000 1,-1.000 0.000-1,-2.000-1.000 0,-1.000 0.000 1,-2.000 0.000-1,-1.000-1.000 1,0.000-39.000-1,-5.000 26.000-39,-2.000 1.000 1,-2.000-1.000-1,-1.000 1.000 0,-21.000-64.000 1,-2.000 21.000-201,-4.000 2.000 0,-4.000 2.000 0,-4.000 2.000 0,-68.000-102.000 0,11.000 36.000 87,-174.000-197.000 0,200.000 263.000 87,-3.000 4.000-1,-4.000 3.000 0,-148.000-104.000 1,183.000 148.000-21,-1.000 2.000 0,-2.000 2.000 1,0.000 2.000-1,-2.000 2.000 0,0.000 2.000 1,-1.000 3.000-1,-1.000 1.000 0,-88.000-12.000 1,-10.000 12.000-128,0.000 6.000 1,-260.000 18.000-1,-297.000 72.000-286,53.000 32.000 430,-87.000 11.000 0,424.000-100.000 579,124.000-13.000-269,162.000-8.000-224,-1.000 2.000 0,1.000 0.000 0,0.000 2.000 0,1.000 2.000 1,0.000 0.000-1,0.000 2.000 0,1.000 2.000 0,0.000 0.000 0,1.000 2.000 0,1.000 1.000 0,-42.000 32.000 0,-171.000 166.000-86,48.000-39.000 0,172.000-159.000 0,-27.000 23.000 0,-64.000 68.000 0,99.000-93.000 0,-1.000 1.000 0,2.000 0.000 0,0.000 1.000 0,1.000 1.000 0,0.000 0.000 0,2.000 0.000 0,0.000 0.000 0,1.000 1.000 0,-6.000 21.000 0,4.000 3.000 0,2.000 0.000 0,1.000 0.000 0,3.000 1.000 0,1.000 0.000 0,2.000 0.000 0,2.000 0.000 0,2.000 0.000 0,2.000-1.000 0,2.000 0.000 0,1.000 0.000 0,21.000 55.000 0,-16.000-64.000 0,1.000-1.000 0,1.000-1.000 0,2.000-1.000 0,1.000 0.000 0,1.000-1.000 0,2.000-1.000 0,1.000-1.000 0,0.000-1.000 0,2.000-2.000 0,2.000 0.000 0,0.000-1.000 0,43.000 27.000 0,-25.000-22.000 0,1.000-3.000 0,1.000-1.000 0,2.000-2.000 0,0.000-3.000 0,1.000-2.000 0,0.000-2.000 0,90.000 15.000 0,24.000-11.000 0,1.000-8.000 0,216.000-12.000 0,-237.000-7.000 0,0.000-5.000 0,253.000-59.000 0,-323.000 51.000-1365,-48.000 13.000-5461</inkml:trace>
</inkml:ink>
</file>

<file path=ppt/ink/ink10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21"/>
    </inkml:context>
    <inkml:brush xml:id="br0">
      <inkml:brushProperty name="width" value="0.035" units="cm"/>
      <inkml:brushProperty name="height" value="0.035" units="cm"/>
      <inkml:brushProperty name="color" value="#008c3a"/>
    </inkml:brush>
  </inkml:definitions>
  <inkml:trace contextRef="#ctx0" brushRef="#br0">1718.000 788.000 24575,'212.000'13.000'0,"-31.000"0.000"0,78.000-9.000 0,359.000 25.000 0,-349.000 0.000 0,-259.000-27.000 0,-1.000 1.000 0,1.000 0.000 0,-1.000 0.000 0,1.000 1.000 0,-1.000 0.000 0,0.000 1.000 0,-1.000-1.000 0,9.000 7.000 0,-8.000-5.000 0,0.000 0.000 0,0.000-1.000 0,0.000 0.000 0,0.000-1.000 0,1.000 0.000 0,0.000-1.000 0,19.000 5.000 0,185.000 7.000 0,-113.000-10.000 0,18.000 1.000 0,242.000 21.000 0,147.000-15.000 0,-337.000-14.000 0,1288.000 2.000 0,-1449.000-1.000 0,1.000 0.000 0,-1.000 0.000 0,0.000-1.000 0,1.000 0.000 0,-1.000-1.000 0,0.000 0.000 0,0.000 0.000 0,-1.000-1.000 0,1.000-1.000 0,-1.000 0.000 0,0.000 0.000 0,0.000-1.000 0,0.000 0.000 0,-1.000 0.000 0,0.000-1.000 0,8.000-7.000 0,9.000-14.000 0,-1.000-1.000 0,-1.000 0.000 0,22.000-37.000 0,-34.000 50.000 0,34.000-62.000 0,-41.000 70.000 0,0.000 0.000 0,-1.000-1.000 0,0.000 1.000 0,0.000-1.000 0,-1.000 0.000 0,0.000 0.000 0,1.000-16.000 0,-4.000 21.000 0,1.000 0.000 0,-1.000 0.000 0,0.000 0.000 0,0.000 0.000 0,0.000 0.000 0,-1.000 0.000 0,0.000 0.000 0,1.000 1.000 0,-1.000-1.000 0,0.000 0.000 0,-1.000 1.000 0,1.000 0.000 0,-1.000-1.000 0,1.000 1.000 0,-1.000 0.000 0,0.000 0.000 0,0.000 1.000 0,-1.000-1.000 0,-5.000-3.000 0,-10.000-7.000 0,-1.000 1.000 0,-30.000-13.000 0,23.000 12.000 0,-594.000-338.000 0,591.000 333.000 0,0.000 1.000 0,-1.000 2.000 0,-1.000 0.000 0,-1.000 3.000 0,0.000 0.000 0,0.000 2.000 0,-1.000 2.000 0,-1.000 1.000 0,-47.000-3.000 0,-28.000 7.000 0,-156.000 16.000 0,-107.000 36.000 0,-109.000 7.000 0,-97.000-49.000 0,92.000-6.000 0,-44.000 52.000 0,155.000-11.000 0,-230.000-20.000 0,577.000-23.000 0,0.000-3.000 0,-31.000-6.000 0,29.000 3.000 0,-50.000-2.000 0,-386.000 7.000 0,238.000 4.000 0,163.000 0.000 0,0.000 3.000 0,1.000 2.000 0,-118.000 31.000 0,158.000-30.000 0,0.000 0.000 0,-23.000 13.000 0,29.000-12.000 0,0.000 0.000 0,-1.000-2.000 0,0.000 0.000 0,-30.000 5.000 0,-21.000-6.000 0,55.000-6.000 0,0.000 1.000 0,0.000 0.000 0,0.000 1.000 0,1.000 1.000 0,-1.000 1.000 0,1.000 0.000 0,-17.000 7.000 0,30.000-11.000 0,0.000 1.000 0,0.000 0.000 0,1.000 0.000 0,-1.000 0.000 0,0.000 1.000 0,0.000-1.000 0,1.000 0.000 0,-1.000 1.000 0,1.000-1.000 0,-1.000 1.000 0,1.000-1.000 0,0.000 1.000 0,0.000 0.000 0,-1.000 0.000 0,1.000-1.000 0,0.000 1.000 0,1.000 0.000 0,-1.000 0.000 0,0.000 0.000 0,0.000 0.000 0,1.000 0.000 0,-1.000 2.000 0,1.000 0.000 0,0.000 0.000 0,0.000 0.000 0,1.000 0.000 0,-1.000 0.000 0,1.000 0.000 0,0.000 0.000 0,0.000 0.000 0,0.000 0.000 0,1.000-1.000 0,3.000 8.000 0,5.000 6.000 0,0.000 0.000 0,2.000-1.000 0,23.000 25.000 0,196.000 181.000 0,-164.000-162.000 0,-38.000-33.000 0,2.000 0.000 0,60.000 37.000 0,-81.000-57.000 0,1.000-1.000 0,0.000-1.000 0,0.000 0.000 0,1.000-1.000 0,-1.000 0.000 0,1.000 0.000 0,0.000-2.000 0,0.000 1.000 0,0.000-1.000 0,0.000-1.000 0,1.000 0.000 0,-1.000-1.000 0,20.000-2.000 0,-11.000-3.000 0,0.000 0.000 0,0.000-2.000 0,0.000 0.000 0,-1.000-1.000 0,37.000-22.000 0,-41.000 21.000 0,1.000 0.000 0,0.000 0.000 0,0.000 2.000 0,1.000 0.000 0,0.000 1.000 0,0.000 1.000 0,1.000 1.000 0,34.000-4.000 0,295.000 10.000 0,-112.000 1.000 0,-80.000-3.000-1365,-128.000 0.000-5461</inkml:trace>
</inkml:ink>
</file>

<file path=ppt/ink/ink10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2:49"/>
    </inkml:context>
    <inkml:brush xml:id="br0">
      <inkml:brushProperty name="width" value="0.035" units="cm"/>
      <inkml:brushProperty name="height" value="0.035" units="cm"/>
      <inkml:brushProperty name="color" value="#008c3a"/>
    </inkml:brush>
  </inkml:definitions>
  <inkml:trace contextRef="#ctx0" brushRef="#br0">3522.000 1.000 24575,'20.000'47.000'0,"-2.000"2.000"0,-2.000 0.000 0,13.000 72.000 0,-13.000-40.000-11,-4.000 1.000 0,3.000 149.000-1,-17.000-110.000-178,-23.000 158.000-1,-143.000 510.000-2052,-895.000 2450.000-536,88.000-786.000 1222,669.000-1558.000 3105,301.000-877.000-1591,-10.000 32.000 1451,-28.000 61.000 0,36.000-96.000-1111,0.000-1.000 0,-1.000-1.000 0,0.000 1.000 0,-1.000-1.000 0,-1.000-1.000 0,0.000 0.000 0,0.000 0.000 0,-23.000 18.000 0,-277.000 196.000-297,296.000-217.000 0,2.000 1.000 0,-1.000 1.000 0,1.000 0.000 0,1.000 1.000 0,0.000 0.000 0,-11.000 16.000 0,-45.000 83.000 0,38.000-58.000 0,15.000-31.000 0,-2.000-1.000 0,0.000 0.000 0,-2.000-1.000 0,-25.000 23.000 0,0.000 1.000 0,28.000-25.000 0,1.000 1.000 0,0.000 1.000 0,2.000 1.000 0,0.000-1.000 0,2.000 2.000 0,-13.000 38.000 0,-6.000 10.000 0,13.000-32.000 0,13.000-28.000 0,-1.000-1.000 0,0.000 1.000 0,-1.000-1.000 0,0.000-1.000 0,-1.000 1.000 0,-11.000 14.000 0,10.000-15.000 0,1.000 1.000 0,-1.000 0.000 0,-5.000 13.000 0,7.000-13.000 0,0.000-1.000 0,-1.000 1.000 0,-9.000 11.000 0,15.000-21.000 0,-1.000 1.000 0,1.000 0.000 0,-1.000-1.000 0,1.000 1.000 0,0.000-1.000 0,-1.000 1.000 0,1.000-1.000 0,-1.000 1.000 0,1.000-1.000 0,-1.000 1.000 0,1.000-1.000 0,-1.000 0.000 0,1.000 1.000 0,-1.000-1.000 0,0.000 1.000 0,1.000-1.000 0,-1.000 0.000 0,1.000 0.000 0,-1.000 1.000 0,0.000-1.000 0,1.000 0.000 0,-1.000 0.000 0,0.000 0.000 0,1.000 0.000 0,-1.000 0.000 0,0.000 0.000 0,1.000 0.000 0,-1.000 0.000 0,0.000 0.000 0,1.000 0.000 0,-1.000 0.000 0,0.000 0.000 0,1.000-1.000 0,-1.000 1.000 0,0.000 0.000 0,0.000-1.000 0,0.000 0.000 0,-1.000-1.000 0,1.000 0.000 0,0.000 1.000 0,0.000-1.000 0,0.000 0.000 0,0.000 0.000 0,0.000 0.000 0,0.000 0.000 0,1.000 0.000 0,-1.000 0.000 0,0.000-4.000 0,-2.000-8.000 0,2.000 0.000 0,-1.000-23.000 0,7.000-32.000 0,2.000-1.000 0,4.000 2.000 0,30.000-106.000 0,-39.000 163.000 0,15.000-42.000 0,-16.000 52.000 0,-1.000-1.000 0,1.000 0.000 0,0.000 0.000 0,0.000 1.000 0,0.000-1.000 0,0.000 0.000 0,0.000 1.000 0,0.000-1.000 0,0.000 1.000 0,1.000-1.000 0,-1.000 1.000 0,1.000 0.000 0,-1.000-1.000 0,1.000 1.000 0,-1.000 0.000 0,1.000 0.000 0,0.000 0.000 0,-1.000 0.000 0,1.000 0.000 0,0.000 1.000 0,0.000-1.000 0,3.000 0.000 0,7.000 5.000-1365,-3.000 6.000-5461</inkml:trace>
</inkml:ink>
</file>

<file path=ppt/ink/ink10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2:49"/>
    </inkml:context>
    <inkml:brush xml:id="br0">
      <inkml:brushProperty name="width" value="0.035" units="cm"/>
      <inkml:brushProperty name="height" value="0.035" units="cm"/>
      <inkml:brushProperty name="color" value="#008c3a"/>
    </inkml:brush>
  </inkml:definitions>
  <inkml:trace contextRef="#ctx0" brushRef="#br0">0.000 2.000 24575,'804.000'0.000'0,"-795.000"0.000"-117,-6.000-1.000 51,1.000 1.000 0,-1.000-1.000 1,0.000 1.000-1,0.000 0.000 0,1.000 1.000 1,-1.000-1.000-1,0.000 0.000 0,0.000 1.000 1,0.000 0.000-1,0.000-1.000 0,0.000 1.000 1,0.000 1.000-1,0.000-1.000 0,0.000 0.000 1,0.000 1.000-1,0.000-1.000 0,0.000 1.000 1,4.000 4.000-1,-1.000 6.000-6760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11"/>
    </inkml:context>
    <inkml:brush xml:id="br0">
      <inkml:brushProperty name="width" value="0.035" units="cm"/>
      <inkml:brushProperty name="height" value="0.035" units="cm"/>
      <inkml:brushProperty name="color" value="#e71224"/>
    </inkml:brush>
  </inkml:definitions>
  <inkml:trace contextRef="#ctx0" brushRef="#br0">0.000 39.000 24575,'5.000'0.000'0,"6.000"0.000"0,10.000 0.000 0,11.000 0.000 0,10.000-4.000 0,11.000-2.000 0,1.000 0.000 0,2.000 1.000 0,-1.000 2.000 0,-4.000 1.000 0,-7.000 1.000 0,-10.000-4.000 0,-11.000-2.000-8191</inkml:trace>
</inkml:ink>
</file>

<file path=ppt/ink/ink1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2:51"/>
    </inkml:context>
    <inkml:brush xml:id="br0">
      <inkml:brushProperty name="width" value="0.035" units="cm"/>
      <inkml:brushProperty name="height" value="0.035" units="cm"/>
      <inkml:brushProperty name="color" value="#008c3a"/>
    </inkml:brush>
  </inkml:definitions>
  <inkml:trace contextRef="#ctx0" brushRef="#br0">2954.000 524.000 24575,'-1.000'-17.000'0,"0.000"1.000"0,-2.000-1.000 0,0.000 1.000 0,0.000 0.000 0,-2.000 0.000 0,0.000 0.000 0,-1.000 1.000 0,0.000-1.000 0,-1.000 2.000 0,-1.000-1.000 0,-1.000 1.000 0,0.000 0.000 0,0.000 0.000 0,-2.000 1.000 0,-20.000-20.000 0,-1.000 2.000 0,-1.000 2.000 0,-1.000 2.000 0,-2.000 1.000 0,-67.000-37.000 0,80.000 50.000 0,0.000 1.000 0,-1.000 1.000 0,-1.000 1.000 0,1.000 1.000 0,-2.000 1.000 0,1.000 1.000 0,-1.000 1.000 0,-52.000-4.000 0,-429.000 12.000 0,453.000 0.000 0,-434.000 41.000 0,389.000-26.000 0,1.000 4.000 0,-181.000 67.000 0,164.000-49.000 0,-128.000 25.000 0,-30.000 11.000 0,254.000-70.000 0,2.000 1.000 0,-1.000 1.000 0,1.000 1.000 0,0.000 1.000 0,-18.000 12.000 0,31.000-19.000 0,1.000 1.000 0,-1.000-1.000 0,1.000 1.000 0,0.000 0.000 0,0.000 0.000 0,0.000 1.000 0,0.000-1.000 0,1.000 1.000 0,-1.000-1.000 0,1.000 1.000 0,0.000 0.000 0,0.000 0.000 0,1.000 0.000 0,-1.000 0.000 0,1.000 0.000 0,-1.000 0.000 0,1.000 0.000 0,1.000 0.000 0,-1.000 1.000 0,1.000-1.000 0,-1.000 0.000 0,1.000 0.000 0,0.000 1.000 0,1.000-1.000 0,-1.000 0.000 0,1.000 1.000 0,2.000 7.000 0,4.000 9.000 0,1.000-1.000 0,0.000 0.000 0,2.000 0.000 0,0.000 0.000 0,2.000-1.000 0,0.000-1.000 0,1.000 0.000 0,21.000 23.000 0,1.000-5.000 0,1.000-1.000 0,67.000 50.000 0,-40.000-42.000 8,3.000-2.000-1,1.000-3.000 0,1.000-4.000 1,2.000-2.000-1,2.000-3.000 0,97.000 25.000 0,2.000-12.000-513,288.000 33.000 0,-52.000-39.000 379,484.000-21.000-1,-820.000-15.000 607,95.000 14.000 0,-140.000-13.000-451,1.000 0.000 0,-1.000-2.000 0,0.000-1.000 0,0.000-1.000 0,0.000-2.000 1,0.000 0.000-1,0.000-2.000 0,-1.000 0.000 0,25.000-12.000 0,15.000-10.000-36,-1.000-2.000 1,66.000-45.000-1,-115.000 67.000 8,0.000 0.000 0,-1.000-1.000 0,-1.000-1.000 0,0.000 0.000 0,0.000-1.000 0,12.000-16.000 0,-23.000 25.000 0,0.000 0.000 0,0.000 0.000 0,0.000 0.000 0,0.000 0.000 0,-1.000 0.000 0,1.000 0.000 0,-1.000 0.000 0,0.000 0.000 0,0.000-1.000 0,0.000 1.000 0,-1.000-1.000 0,1.000 1.000 0,-1.000 0.000 0,0.000-1.000 0,0.000-5.000 0,-1.000 6.000 0,0.000 0.000 0,0.000-1.000 0,0.000 1.000 0,0.000 0.000 0,-1.000 0.000 0,0.000 0.000 0,1.000 0.000 0,-1.000 0.000 0,-1.000 0.000 0,1.000 0.000 0,0.000 1.000 0,0.000-1.000 0,-1.000 1.000 0,0.000-1.000 0,1.000 1.000 0,-1.000 0.000 0,0.000 0.000 0,-5.000-2.000 0,-53.000-31.000 0,32.000 20.000 0,1.000-2.000 0,-29.000-22.000 0,-146.000-96.000 0,152.000 103.000 0,31.000 21.000 20,0.000 1.000 0,-1.000 0.000 0,1.000 2.000 0,-2.000 0.000 0,-31.000-6.000 0,2.000 4.000-763,-63.000-4.000 1,79.000 11.000-6084</inkml:trace>
</inkml:ink>
</file>

<file path=ppt/ink/ink1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26"/>
    </inkml:context>
    <inkml:brush xml:id="br0">
      <inkml:brushProperty name="width" value="0.035" units="cm"/>
      <inkml:brushProperty name="height" value="0.035" units="cm"/>
      <inkml:brushProperty name="color" value="#008c3a"/>
    </inkml:brush>
  </inkml:definitions>
  <inkml:trace contextRef="#ctx0" brushRef="#br0">6001.000 0.000 24575,'1.000'46.000'0,"0.000"-11.000"0,-2.000 0.000 0,-8.000 57.000 0,7.000-81.000 0,-1.000 1.000 0,0.000-1.000 0,-1.000 1.000 0,0.000-1.000 0,-1.000 0.000 0,0.000-1.000 0,0.000 1.000 0,-1.000-1.000 0,-1.000 0.000 0,0.000 0.000 0,-14.000 14.000 0,-3.000-1.000 0,-1.000-2.000 0,-1.000-1.000 0,0.000-1.000 0,-2.000-1.000 0,0.000-1.000 0,-1.000-2.000 0,-61.000 24.000 0,-230.000 53.000 0,287.000-84.000 0,-922.000 211.000 0,707.000-164.000 0,-292.000 96.000 0,369.000-95.000 0,-1.000-7.000 0,-182.000 25.000 0,329.000-69.000 0,-189.000 39.000 0,146.000-29.000 0,0.000-2.000 0,-85.000 5.000 0,-144.000-11.000 0,-153.000-8.000 0,438.000 1.000 0,0.000-1.000 0,0.000-1.000 0,0.000 0.000 0,1.000-1.000 0,-1.000-1.000 0,1.000 1.000 0,-1.000-2.000 0,1.000 1.000 0,0.000-2.000 0,-15.000-9.000 0,-6.000-2.000 0,15.000 8.000 0,-2.000 2.000 0,1.000 0.000 0,-1.000 1.000 0,1.000 1.000 0,-37.000-5.000 0,-96.000 1.000 0,66.000 6.000 0,-4.000-10.000 0,61.000 8.000 0,-36.000-2.000 0,-18.000 5.000 0,1.000 5.000 0,-83.000 12.000 0,40.000-5.000 0,-147.000-7.000 0,174.000-4.000 0,96.000 1.000 0,0.000-1.000 0,0.000 1.000 0,-1.000 0.000 0,1.000 0.000 0,0.000 0.000 0,0.000 1.000 0,0.000-1.000 0,0.000 0.000 0,0.000 0.000 0,0.000 0.000 0,0.000 1.000 0,0.000-1.000 0,0.000 1.000 0,0.000-1.000 0,0.000 1.000 0,0.000-1.000 0,-1.000 2.000 0,2.000-2.000 0,0.000 0.000 0,0.000 1.000 0,0.000-1.000 0,0.000 1.000 0,0.000-1.000 0,0.000 1.000 0,0.000-1.000 0,0.000 0.000 0,0.000 1.000 0,0.000-1.000 0,0.000 1.000 0,0.000-1.000 0,0.000 1.000 0,0.000-1.000 0,0.000 1.000 0,0.000-1.000 0,0.000 0.000 0,0.000 1.000 0,1.000-1.000 0,-1.000 1.000 0,0.000-1.000 0,0.000 0.000 0,1.000 1.000 0,-1.000-1.000 0,0.000 1.000 0,1.000-1.000 0,-1.000 1.000 0,34.000 28.000 0,-27.000-23.000 0,643.000 572.000 0,-640.000-569.000 0,40.000 44.000 0,-48.000-50.000 0,1.000 0.000 0,-1.000 0.000 0,0.000 0.000 0,0.000 0.000 0,0.000 1.000 0,-1.000-1.000 0,1.000 0.000 0,-1.000 1.000 0,0.000-1.000 0,0.000 1.000 0,0.000-1.000 0,0.000 1.000 0,0.000 0.000 0,-1.000-1.000 0,0.000 8.000 0,0.000-10.000 0,0.000 0.000 0,0.000 1.000 0,-1.000-1.000 0,1.000 0.000 0,0.000 1.000 0,-1.000-1.000 0,1.000 0.000 0,-1.000 0.000 0,0.000 1.000 0,1.000-1.000 0,-1.000 0.000 0,0.000 0.000 0,0.000 0.000 0,0.000 0.000 0,0.000 0.000 0,1.000 0.000 0,-1.000 0.000 0,-1.000 0.000 0,1.000-1.000 0,0.000 1.000 0,0.000 0.000 0,0.000 0.000 0,0.000-1.000 0,0.000 1.000 0,-1.000-1.000 0,1.000 1.000 0,0.000-1.000 0,-1.000 0.000 0,1.000 1.000 0,0.000-1.000 0,-1.000 0.000 0,1.000 0.000 0,0.000 0.000 0,-1.000 0.000 0,1.000 0.000 0,0.000 0.000 0,-1.000 0.000 0,1.000-1.000 0,0.000 1.000 0,-1.000 0.000 0,1.000-1.000 0,0.000 1.000 0,0.000-1.000 0,-2.000 0.000 0,-4.000-1.000 0,1.000-1.000 0,0.000 0.000 0,-1.000 0.000 0,1.000-1.000 0,1.000 1.000 0,-1.000-1.000 0,-7.000-7.000 0,-31.000-34.000-455,3.000-3.000 0,-60.000-87.000 0,71.000 88.000-6371</inkml:trace>
</inkml:ink>
</file>

<file path=ppt/ink/ink1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27"/>
    </inkml:context>
    <inkml:brush xml:id="br0">
      <inkml:brushProperty name="width" value="0.035" units="cm"/>
      <inkml:brushProperty name="height" value="0.035" units="cm"/>
      <inkml:brushProperty name="color" value="#008c3a"/>
    </inkml:brush>
  </inkml:definitions>
  <inkml:trace contextRef="#ctx0" brushRef="#br0">0.000 167.000 24575,'0.000'-5.000'0,"10.000"-1.000"0,18.000-5.000 0,13.000-5.000 0,11.000-6.000 0,5.000-2.000 0,-1.000-4.000 0,-6.000 4.000 0,-6.000 6.000 0,-11.000 5.000-8191</inkml:trace>
</inkml:ink>
</file>

<file path=ppt/ink/ink1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28"/>
    </inkml:context>
    <inkml:brush xml:id="br0">
      <inkml:brushProperty name="width" value="0.035" units="cm"/>
      <inkml:brushProperty name="height" value="0.035" units="cm"/>
      <inkml:brushProperty name="color" value="#008c3a"/>
    </inkml:brush>
  </inkml:definitions>
  <inkml:trace contextRef="#ctx0" brushRef="#br0">0.000 0.000 24575,'143.000'155.000'0,"-33.000"-42.000"0,214.000 229.000 0,-324.000-342.000 0,24.000 27.000 0,-2.000 1.000 0,27.000 40.000 0,-44.000-59.000 0,0.000 0.000 0,0.000 1.000 0,-1.000-1.000 0,0.000 1.000 0,-1.000 0.000 0,0.000 0.000 0,0.000 1.000 0,-1.000-1.000 0,-1.000 0.000 0,1.000 1.000 0,-2.000 0.000 0,0.000 16.000 0,-7.000 27.000 0,3.000-33.000 0,2.000 0.000 0,0.000 0.000 0,2.000 39.000 0,0.000-60.000 0,0.000 0.000 0,0.000 0.000-1,0.000 1.000 1,0.000-1.000 0,0.000 0.000 0,0.000 0.000-1,0.000 0.000 1,0.000 0.000 0,0.000 0.000-1,0.000 1.000 1,0.000-1.000 0,0.000 0.000 0,0.000 0.000-1,0.000 0.000 1,0.000 0.000 0,0.000 0.000-1,0.000 1.000 1,0.000-1.000 0,0.000 0.000 0,0.000 0.000-1,0.000 0.000 1,0.000 0.000 0,0.000 0.000-1,1.000 0.000 1,-1.000 0.000 0,0.000 1.000-1,0.000-1.000 1,0.000 0.000 0,0.000 0.000 0,0.000 0.000-1,0.000 0.000 1,0.000 0.000 0,1.000 0.000-1,-1.000 0.000 1,0.000 0.000 0,0.000 0.000 0,0.000 0.000-1,0.000 0.000 1,0.000 0.000 0,1.000 0.000-1,-1.000 0.000 1,0.000 0.000 0,0.000 0.000 0,0.000 0.000-1,0.000 0.000 1,0.000 0.000 0,1.000 0.000-1,-1.000 0.000 1,0.000 0.000 0,0.000 0.000 0,0.000 0.000-1,0.000 0.000 1,0.000 0.000 0,1.000 0.000-1,-1.000 0.000 1,0.000 0.000 0,0.000 0.000 0,0.000 0.000-1,0.000-1.000 1,11.000-10.000 34,5.000-16.000-1416,2.000-11.000-5444</inkml:trace>
</inkml:ink>
</file>

<file path=ppt/ink/ink1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30"/>
    </inkml:context>
    <inkml:brush xml:id="br0">
      <inkml:brushProperty name="width" value="0.035" units="cm"/>
      <inkml:brushProperty name="height" value="0.035" units="cm"/>
      <inkml:brushProperty name="color" value="#008c3a"/>
    </inkml:brush>
  </inkml:definitions>
  <inkml:trace contextRef="#ctx0" brushRef="#br0">1.000 1.000 24575,'2318.000'0.000'-940,"-2298.000"1.000"1159,-1.000 1.000 0,1.000 1.000 1,24.000 7.000-1,-15.000-3.000-156,-8.000-1.000-63,0.000 1.000 0,35.000 16.000 0,-35.000-13.000 0,2.000-1.000 0,32.000 9.000 0,7.000-8.000 0,0.000-2.000 0,1.000-3.000 0,96.000-5.000 0,-74.000-1.000 0,820.000-1.000 0,-894.000 1.000 0,5.000 1.000 0,0.000 0.000 0,0.000 1.000 0,22.000 5.000 0,-35.000-6.000 0,1.000 1.000 0,-1.000 0.000 0,1.000 0.000 0,-1.000 1.000 0,0.000-1.000 0,0.000 1.000 0,0.000 0.000 0,0.000 0.000 0,4.000 2.000 0,-6.000-3.000 0,0.000 1.000 0,0.000-1.000 0,0.000 0.000 0,0.000 0.000 0,0.000 1.000 0,0.000-1.000 0,0.000 1.000 0,0.000-1.000 0,-1.000 1.000 0,1.000-1.000 0,0.000 1.000 0,-1.000-1.000 0,0.000 1.000 0,1.000 0.000 0,-1.000-1.000 0,0.000 1.000 0,0.000 0.000 0,1.000-1.000 0,-2.000 1.000 0,1.000 2.000 0,0.000-1.000 0,-1.000 0.000 0,0.000 1.000 0,0.000-1.000 0,0.000 0.000 0,-1.000 0.000 0,1.000 0.000 0,-1.000 0.000 0,1.000 0.000 0,-1.000 0.000 0,0.000 0.000 0,-4.000 4.000 0,-31.000 29.000 0,22.000-22.000 0,-4.000 5.000 0,0.000 0.000 0,2.000 1.000 0,1.000 1.000 0,0.000 0.000 0,2.000 1.000 0,0.000 1.000 0,2.000 0.000 0,0.000 1.000 0,2.000 0.000 0,1.000 1.000 0,0.000 0.000 0,2.000 0.000 0,1.000 1.000 0,1.000 0.000 0,1.000 0.000 0,0.000 43.000 0,4.000-55.000 0,0.000-5.000 0,0.000 0.000 0,-1.000-1.000 0,1.000 1.000 0,-4.000 10.000 0,4.000-17.000 0,-1.000 1.000 0,0.000-1.000 0,0.000 0.000 0,0.000 0.000 0,0.000 0.000 0,0.000 0.000 0,0.000 0.000 0,0.000 0.000 0,0.000-1.000 0,-1.000 1.000 0,1.000 0.000 0,-1.000-1.000 0,0.000 1.000 0,1.000-1.000 0,-1.000 1.000 0,0.000-1.000 0,0.000 0.000 0,0.000 1.000 0,0.000-1.000 0,0.000 0.000 0,-3.000 1.000 0,-11.000 2.000 0,0.000-1.000 0,0.000-1.000 0,-1.000 0.000 0,1.000-1.000 0,0.000-1.000 0,-20.000-2.000 0,-5.000 1.000 0,-1125.000-29.000 0,104.000 21.000 0,622.000 12.000 0,-60.000-3.000-1365,475.000 0.000-5461</inkml:trace>
</inkml:ink>
</file>

<file path=ppt/ink/ink1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56"/>
    </inkml:context>
    <inkml:brush xml:id="br0">
      <inkml:brushProperty name="width" value="0.035" units="cm"/>
      <inkml:brushProperty name="height" value="0.035" units="cm"/>
      <inkml:brushProperty name="color" value="#33ccff"/>
    </inkml:brush>
  </inkml:definitions>
  <inkml:trace contextRef="#ctx0" brushRef="#br0">756.000 412.000 24575,'-21.000'0.000'0,"-13.000"1.000"0,1.000-1.000 0,-1.000-2.000 0,1.000-1.000 0,-1.000-1.000 0,-61.000-18.000 0,43.000 2.000 0,0.000-3.000 0,2.000-2.000 0,0.000-2.000 0,2.000-2.000 0,-87.000-70.000 0,128.000 92.000-24,0.000 0.000 1,1.000-1.000-1,0.000 0.000 0,0.000 0.000 0,1.000 0.000 0,0.000-1.000 1,1.000 0.000-1,0.000 0.000 0,-5.000-16.000 0,-2.000 0.000-1103,-4.000-10.000-5699</inkml:trace>
</inkml:ink>
</file>

<file path=ppt/ink/ink1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56"/>
    </inkml:context>
    <inkml:brush xml:id="br0">
      <inkml:brushProperty name="width" value="0.035" units="cm"/>
      <inkml:brushProperty name="height" value="0.035" units="cm"/>
      <inkml:brushProperty name="color" value="#33ccff"/>
    </inkml:brush>
  </inkml:definitions>
  <inkml:trace contextRef="#ctx0" brushRef="#br0">118.000 0.000 24575,'-5.000'5.000'0,"-6.000"6.000"0,-7.000 2.000 0,-5.000 3.000 0,-8.000 0.000 0,1.000-4.000-8191</inkml:trace>
</inkml:ink>
</file>

<file path=ppt/ink/ink1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59"/>
    </inkml:context>
    <inkml:brush xml:id="br0">
      <inkml:brushProperty name="width" value="0.035" units="cm"/>
      <inkml:brushProperty name="height" value="0.035" units="cm"/>
      <inkml:brushProperty name="color" value="#33ccff"/>
    </inkml:brush>
  </inkml:definitions>
  <inkml:trace contextRef="#ctx0" brushRef="#br0">1.000 695.000 24575,'0.000'-35.000'0,"-1.000"2.000"0,1.000 0.000 0,2.000 0.000 0,1.000-1.000 0,2.000 1.000 0,9.000-33.000 0,11.000-55.000 0,-19.000 88.000 0,0.000 0.000 0,22.000-62.000 0,-26.000 90.000 0,0.000 0.000 0,0.000 1.000 0,1.000-1.000 0,-1.000 0.000 0,1.000 1.000 0,0.000 0.000 0,0.000 0.000 0,1.000 0.000 0,-1.000 0.000 0,1.000 0.000 0,0.000 0.000 0,0.000 1.000 0,0.000 0.000 0,9.000-5.000 0,-3.000 4.000 0,0.000 0.000 0,0.000 1.000 0,1.000 0.000 0,-1.000 0.000 0,1.000 1.000 0,13.000-1.000 0,723.000-49.000-72,-3.000 46.000-513,-555.000 6.000 506,556.000 2.000 815,-654.000 3.000-736,114.000 19.000 0,36.000 3.000 0,-5.000-24.000 0,99.000 7.000 0,312.000 8.000 0,-597.000-15.000 0,0.000 2.000 0,0.000 3.000 0,-1.000 1.000 0,72.000 24.000 0,-70.000-17.000 0,1.000-3.000 0,1.000-2.000 0,98.000 8.000 0,0.000-20.000 0,44.000 1.000 0,-191.000 0.000 0,1.000 1.000 0,-1.000-1.000 0,0.000 1.000 0,0.000-1.000 0,0.000 1.000 0,0.000 0.000 0,0.000 1.000 0,0.000-1.000 0,0.000 1.000 0,0.000 0.000 0,0.000 0.000 0,3.000 2.000 0,-5.000-2.000 0,1.000 0.000 0,-1.000 1.000 0,0.000-1.000 0,0.000 1.000 0,-1.000-1.000 0,1.000 1.000 0,0.000-1.000 0,-1.000 1.000 0,0.000 0.000 0,1.000 0.000 0,-1.000 0.000 0,0.000 0.000 0,0.000 0.000 0,-1.000 0.000 0,1.000 0.000 0,0.000 4.000 0,1.000 10.000 0,-1.000-1.000 0,-1.000 1.000 0,0.000-1.000 0,-1.000 0.000 0,-5.000 29.000 0,5.000-37.000 0,-1.000 0.000 0,-1.000 0.000 0,0.000 0.000 0,0.000-1.000 0,0.000 1.000 0,-1.000-1.000 0,0.000 0.000 0,0.000 0.000 0,-1.000 0.000 0,0.000-1.000 0,0.000 1.000 0,-1.000-1.000 0,-8.000 7.000 0,-8.000 4.000 0,-1.000-1.000 0,0.000-1.000 0,-2.000-1.000 0,0.000-2.000 0,-33.000 13.000 0,-136.000 37.000 0,122.000-44.000 0,0.000-4.000 0,-81.000 6.000 0,-149.000-3.000 0,30.000-3.000 0,-647.000 18.000 0,585.000-18.000 0,-11.000 1.000 0,317.000-14.000 0,-1.000 2.000 0,1.000 1.000 0,-44.000 13.000 0,33.000-8.000 0,-40.000 5.000 0,-408.000-3.000 0,324.000-13.000 0,116.000 4.000 0,-57.000 10.000 0,-10.000 0.000 0,-396.000-7.000 29,290.000-7.000-1423,192.000 2.000-5432</inkml:trace>
</inkml:ink>
</file>

<file path=ppt/ink/ink1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10"/>
    </inkml:context>
    <inkml:brush xml:id="br0">
      <inkml:brushProperty name="width" value="0.035" units="cm"/>
      <inkml:brushProperty name="height" value="0.035" units="cm"/>
      <inkml:brushProperty name="color" value="#33ccff"/>
    </inkml:brush>
  </inkml:definitions>
  <inkml:trace contextRef="#ctx0" brushRef="#br0">3184.000 173.000 24575,'-29.000'-2.000'0,"1.000"-1.000"0,-1.000-2.000 0,-45.000-12.000 0,-35.000-7.000 0,7.000 16.000 0,-154.000 5.000 0,24.000 3.000 0,180.000-3.000 0,0.000-2.000 0,-76.000-18.000 0,63.000 7.000 0,0.000 2.000 0,-1.000 3.000 0,-99.000-3.000 0,76.000 14.000 0,-174.000-8.000 0,69.000-7.000 0,-259.000 13.000 0,396.000 7.000 0,-83.000 19.000 0,-41.000 4.000 0,161.000-26.000 0,1.000 1.000 0,0.000 1.000 0,0.000 1.000 0,0.000 0.000 0,1.000 2.000 0,-1.000 0.000 0,2.000 1.000 0,-1.000 1.000 0,1.000 0.000 0,0.000 1.000 0,1.000 1.000 0,1.000 1.000 0,-1.000 0.000 0,2.000 1.000 0,0.000 1.000 0,-20.000 24.000 0,29.000-30.000 0,-1.000 1.000 0,1.000-1.000 0,1.000 1.000 0,0.000 0.000 0,0.000 0.000 0,1.000 1.000 0,0.000-1.000 0,0.000 1.000 0,1.000 0.000 0,1.000 0.000 0,-2.000 14.000 0,3.000 11.000 0,6.000 67.000 0,-5.000-86.000 0,2.000 1.000 0,0.000 0.000 0,1.000 0.000 0,1.000 0.000 0,0.000 0.000 0,2.000-1.000 0,0.000 0.000 0,0.000-1.000 0,1.000 1.000 0,17.000 21.000 0,-3.000-7.000 0,0.000-2.000 0,3.000-1.000 0,41.000 38.000 0,-14.000-26.000 0,1.000-1.000 0,1.000-3.000 0,95.000 44.000 0,-100.000-54.000 0,413.000 242.000 0,-434.000-248.000 0,1.000-1.000 0,1.000-1.000 0,1.000-1.000 0,0.000-2.000 0,1.000-2.000 0,34.000 10.000 0,42.000 1.000 0,-48.000-12.000 0,0.000 4.000 0,96.000 35.000 0,-135.000-41.000 0,0.000 0.000 0,1.000-2.000 0,0.000 0.000 0,0.000-1.000 0,1.000-2.000 0,-1.000 0.000 0,1.000-1.000 0,30.000-1.000 0,76.000-3.000 0,292.000-12.000 0,-349.000 6.000 0,0.000-4.000 0,0.000-2.000 0,123.000-40.000 0,-168.000 43.000 0,-1.000-1.000 0,35.000-20.000 0,-51.000 26.000 0,0.000-1.000 0,-1.000-1.000 0,0.000 0.000 0,-1.000 0.000 0,0.000-1.000 0,0.000 0.000 0,0.000 0.000 0,-1.000 0.000 0,7.000-12.000 0,6.000-13.000 0,27.000-57.000 0,-41.000 75.000 0,-1.000 1.000 0,-1.000-1.000 0,0.000 0.000 0,-1.000-1.000 0,0.000 1.000 0,-2.000 0.000 0,1.000-18.000 0,-3.000 4.000 0,2.000 0.000 0,1.000 0.000 0,1.000 0.000 0,1.000 0.000 0,15.000-51.000 0,0.000 33.000 0,37.000-68.000 0,-46.000 96.000 0,-6.000 10.000 0,1.000 1.000 0,-1.000-1.000 0,-1.000 0.000 0,0.000 0.000 0,0.000-1.000 0,-1.000 1.000 0,0.000-1.000 0,-1.000 1.000 0,0.000-1.000 0,0.000-18.000 0,-2.000 23.000 0,1.000 0.000 0,-1.000 0.000 0,-1.000-1.000 0,1.000 1.000 0,-1.000 0.000 0,0.000 1.000 0,0.000-1.000 0,0.000 0.000 0,-1.000 0.000 0,0.000 1.000 0,0.000 0.000 0,0.000-1.000 0,0.000 1.000 0,0.000 0.000 0,-1.000 1.000 0,0.000-1.000 0,0.000 1.000 0,0.000-1.000 0,0.000 1.000 0,-1.000 0.000 0,-7.000-3.000 0,-2.000-1.000 0,-1.000 0.000 0,0.000 2.000 0,0.000 0.000 0,0.000 0.000 0,-17.000-1.000 0,-84.000-10.000 0,67.000 11.000 0,1.000 0.000 0,29.000 4.000 0,1.000 0.000 0,-1.000-1.000 0,1.000-2.000 0,-1.000 0.000 0,1.000 0.000 0,0.000-2.000 0,1.000 0.000 0,-29.000-15.000 0,-2.000-5.000-341,-2.000 1.000 0,0.000 3.000-1,-92.000-27.000 1,85.000 32.000-6485</inkml:trace>
</inkml:ink>
</file>

<file path=ppt/ink/ink1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04"/>
    </inkml:context>
    <inkml:brush xml:id="br0">
      <inkml:brushProperty name="width" value="0.035" units="cm"/>
      <inkml:brushProperty name="height" value="0.035" units="cm"/>
      <inkml:brushProperty name="color" value="#33ccff"/>
    </inkml:brush>
  </inkml:definitions>
  <inkml:trace contextRef="#ctx0" brushRef="#br0">10545.000 6640.000 24575,'-1.000'2.000'0,"1.000"0.000"0,0.000 1.000 0,-1.000-1.000 0,1.000 0.000 0,-1.000 0.000 0,0.000 1.000 0,0.000-1.000 0,0.000 0.000 0,0.000 0.000 0,0.000 0.000 0,0.000 0.000 0,0.000 0.000 0,-1.000 0.000 0,1.000 0.000 0,-1.000-1.000 0,1.000 1.000 0,-1.000 0.000 0,0.000-1.000 0,0.000 1.000 0,0.000-1.000 0,0.000 0.000 0,0.000 1.000 0,0.000-1.000 0,0.000 0.000 0,0.000 0.000 0,0.000-1.000 0,0.000 1.000 0,0.000 0.000 0,-1.000-1.000 0,-3.000 1.000 0,-10.000 2.000 0,0.000 0.000 0,-1.000-2.000 0,-23.000 0.000 0,19.000 0.000 0,-739.000 2.000-137,424.000-6.000-766,-809.000 4.000 656,-823.000-3.000 286,766.000-66.000-423,1062.000 48.000 365,1.000-6.000-1,1.000-7.000 1,-198.000-73.000 0,263.000 75.000 19,0.000-4.000 0,-131.000-85.000 0,-116.000-115.000 0,132.000 92.000 0,-140.000-91.000-20,-161.000-121.000 1340,92.000 4.000-885,32.000-30.000-470,42.000 40.000 44,-22.000 10.000-9,-27.000 30.000 0,310.000 256.000 0,3.000-2.000 0,2.000-3.000 0,2.000-3.000 0,2.000-1.000 0,2.000-3.000 0,4.000-2.000 0,-68.000-108.000 0,71.000 92.000 0,2.000-2.000 0,-38.000-102.000 0,62.000 131.000 0,3.000-1.000 0,2.000 0.000 0,2.000-1.000 0,2.000 0.000 0,-4.000-68.000 0,13.000 15.000 0,4.000-1.000 0,4.000 1.000 0,5.000 0.000 0,43.000-163.000 0,-29.000 175.000 0,75.000-161.000 0,-42.000 112.000 0,-50.000 116.000 0,1.000 2.000 0,1.000-1.000 0,1.000 2.000 0,1.000-1.000 0,1.000 2.000 0,0.000 0.000 0,2.000 1.000 0,0.000 0.000 0,1.000 2.000 0,1.000 0.000 0,1.000 1.000 0,39.000-25.000 0,460.000-249.000 0,-363.000 208.000 0,-75.000 38.000 0,8.000-5.000 0,139.000-55.000 0,25.000 5.000 0,-225.000 92.000 0,1.000 1.000 0,-1.000 1.000 0,1.000 2.000 0,0.000 1.000 0,1.000 1.000 0,34.000 4.000 0,2.000-2.000 0,1545.000 2.000 0,-1629.000-4.000 0,0.000 0.000 0,0.000-2.000 0,0.000 0.000 0,1.000-1.000 0,-34.000-12.000 0,-86.000-45.000 0,55.000 22.000 0,34.000 20.000 30,0.000 2.000 0,-1.000 3.000 0,-67.000-12.000 0,29.000 13.000-773,-94.000-1.000 1,158.000 13.000-6084</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13"/>
    </inkml:context>
    <inkml:brush xml:id="br0">
      <inkml:brushProperty name="width" value="0.035" units="cm"/>
      <inkml:brushProperty name="height" value="0.035" units="cm"/>
      <inkml:brushProperty name="color" value="#e71224"/>
    </inkml:brush>
  </inkml:definitions>
  <inkml:trace contextRef="#ctx0" brushRef="#br0">1323.000 30.000 24575,'-1.000'-1.000'0,"1.000"0.000"0,-1.000 0.000 0,1.000-1.000 0,-1.000 1.000 0,0.000 0.000 0,1.000 0.000 0,-1.000 0.000 0,0.000 0.000 0,0.000 0.000 0,0.000 0.000 0,1.000 0.000 0,-1.000 0.000 0,0.000 0.000 0,0.000 1.000 0,-1.000-1.000 0,1.000 0.000 0,0.000 0.000 0,0.000 1.000 0,0.000-1.000 0,0.000 1.000 0,-1.000-1.000 0,1.000 1.000 0,0.000 0.000 0,0.000-1.000 0,-1.000 1.000 0,1.000 0.000 0,-2.000 0.000 0,-42.000-5.000 0,40.000 5.000 0,-379.000-3.000 0,198.000 5.000 0,175.000-1.000 0,0.000-1.000 0,0.000 2.000 0,0.000 0.000 0,0.000 0.000 0,0.000 1.000 0,0.000 0.000 0,-14.000 7.000 0,-5.000 5.000 0,-32.000 20.000 0,17.000-8.000 0,-168.000 79.000 0,82.000-44.000 0,124.000-59.000 0,1.000 1.000 0,-1.000 0.000 0,1.000 0.000 0,0.000 0.000 0,0.000 1.000 0,0.000 0.000 0,1.000 0.000 0,-1.000 0.000 0,1.000 1.000 0,-8.000 11.000 0,10.000-12.000 0,1.000 0.000 0,0.000 0.000 0,0.000 0.000 0,0.000 0.000 0,0.000 1.000 0,1.000-1.000 0,0.000 1.000 0,0.000-1.000 0,0.000 1.000 0,1.000-1.000 0,0.000 1.000 0,0.000 0.000 0,0.000-1.000 0,1.000 1.000 0,1.000 6.000 0,6.000 17.000 0,1.000 1.000 0,1.000-2.000 0,1.000 1.000 0,29.000 49.000 0,9.000 23.000 0,-41.000-83.000 0,1.000-1.000 0,0.000 0.000 0,1.000-1.000 0,1.000 1.000 0,1.000-2.000 0,0.000 0.000 0,1.000 0.000 0,0.000-1.000 0,1.000-1.000 0,1.000 0.000 0,0.000-1.000 0,1.000-1.000 0,0.000 0.000 0,0.000-1.000 0,28.000 12.000 0,-18.000-11.000 0,0.000-1.000 0,0.000-1.000 0,1.000-1.000 0,1.000-1.000 0,-1.000-2.000 0,38.000 3.000 0,-3.000-4.000 0,112.000-9.000 0,-26.000-17.000 0,-124.000 18.000 0,-7.000 0.000 0,0.000-1.000 0,0.000 0.000 0,-1.000-1.000 0,0.000-1.000 0,0.000-1.000 0,16.000-10.000 0,-9.000 4.000 0,-1.000-2.000 0,-1.000 1.000 0,26.000-27.000 0,-35.000 29.000 0,-1.000 0.000 0,-1.000 0.000 0,0.000-1.000 0,-1.000-1.000 0,13.000-25.000 0,28.000-85.000 0,-21.000 50.000 0,-15.000 41.000 0,-5.000 14.000 0,0.000 0.000 0,-1.000-1.000 0,-1.000 0.000 0,-1.000-1.000 0,-1.000 1.000 0,-1.000-1.000 0,3.000-37.000 0,-7.000 35.000 0,-2.000-51.000 0,1.000 68.000 0,0.000 0.000 0,-1.000 0.000 0,1.000 0.000 0,-1.000 1.000 0,-1.000-1.000 0,1.000 1.000 0,-1.000-1.000 0,-6.000-8.000 0,3.000 3.000-151,-2.000 2.000-1,1.000-1.000 0,-1.000 1.000 0,-1.000 0.000 1,0.000 1.000-1,-1.000 0.000 0,1.000 0.000 1,-13.000-7.000-1,2.000 2.000-6674</inkml:trace>
</inkml:ink>
</file>

<file path=ppt/ink/ink1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04"/>
    </inkml:context>
    <inkml:brush xml:id="br0">
      <inkml:brushProperty name="width" value="0.035" units="cm"/>
      <inkml:brushProperty name="height" value="0.035" units="cm"/>
      <inkml:brushProperty name="color" value="#33ccff"/>
    </inkml:brush>
  </inkml:definitions>
  <inkml:trace contextRef="#ctx0" brushRef="#br0">778.000 0.000 24575,'-4.000'1.000'0,"0.000"0.000"0,1.000 1.000 0,-1.000-1.000 0,1.000 1.000 0,-1.000-1.000 0,1.000 1.000 0,0.000 0.000 0,-1.000 1.000 0,-3.000 3.000 0,-15.000 8.000 0,-96.000 43.000 0,30.000-13.000 0,-2.000-4.000 0,-108.000 32.000 0,15.000-27.000-1365,144.000-34.000-5461</inkml:trace>
</inkml:ink>
</file>

<file path=ppt/ink/ink1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15"/>
    </inkml:context>
    <inkml:brush xml:id="br0">
      <inkml:brushProperty name="width" value="0.035" units="cm"/>
      <inkml:brushProperty name="height" value="0.035" units="cm"/>
      <inkml:brushProperty name="color" value="#33ccff"/>
    </inkml:brush>
  </inkml:definitions>
  <inkml:trace contextRef="#ctx0" brushRef="#br0">4611.000 7024.000 24575,'1.000'-9.000'0,"0.000"1.000"0,0.000 1.000 0,1.000-1.000 0,1.000 0.000 0,2.000-8.000 0,5.000-12.000 0,-2.000 2.000 0,22.000-48.000 0,-18.000 47.000 0,12.000-39.000 0,5.000-62.000 0,22.000-230.000 0,-48.000 329.000 0,23.000-408.000 0,-28.000-2.000 0,-1.000 152.000 0,3.000 285.000 0,-22.000-618.000 0,18.000 579.000 0,-54.000-379.000 0,45.000 357.000 0,-3.000 0.000 0,-2.000 1.000 0,-3.000 1.000 0,-45.000-90.000 0,-135.000-211.000 0,0.000 0.000 0,26.000-14.000 0,108.000 202.000 0,-74.000-177.000 0,99.000 260.000 0,-96.000-152.000 0,-84.000-64.000 0,159.000 231.000 0,-81.000-74.000 0,-84.000-54.000 0,150.000 140.000 0,-2.000 5.000 0,-96.000-54.000 0,131.000 83.000 0,2.000-2.000 0,2.000-1.000 0,-68.000-72.000 0,27.000 26.000 0,-194.000-193.000 0,258.000 256.000 0,3.000 1.000 0,-1.000 1.000 0,-26.000-17.000 0,36.000 27.000 0,0.000 1.000 0,-1.000 0.000 0,1.000 0.000 0,-1.000 0.000 0,0.000 1.000 0,0.000 0.000 0,0.000 0.000 0,0.000 0.000 0,0.000 1.000 0,-15.000 0.000 0,-9.000 2.000 0,-1.000 1.000 0,1.000 2.000 0,-1.000 2.000 0,1.000 1.000 0,1.000 1.000 0,-1.000 1.000 0,2.000 2.000 0,-1.000 1.000 0,-54.000 31.000 0,-108.000 45.000 0,10.000-6.000 0,-109.000 95.000 0,186.000-111.000 0,76.000-47.000 0,21.000-13.000 0,-1.000 0.000 0,0.000 0.000 0,0.000-1.000 0,0.000 0.000 0,0.000 0.000 0,-1.000-1.000 0,0.000-1.000 0,0.000 1.000 0,0.000-2.000 0,0.000 1.000 0,0.000-1.000 0,-12.000 0.000 0,8.000-1.000 0,0.000 1.000 0,0.000 1.000 0,1.000 0.000 0,-1.000 0.000 0,1.000 1.000 0,-17.000 8.000 0,-12.000 4.000 0,16.000-11.000 0,0.000 0.000 0,0.000-1.000 0,0.000-2.000 0,0.000-1.000 0,0.000-1.000 0,-28.000-3.000 0,-13.000 1.000 0,41.000 2.000 0,-30.000 0.000 0,53.000 0.000 0,0.000 0.000 0,0.000-1.000 0,0.000 1.000 0,0.000-1.000 0,0.000 0.000 0,0.000 0.000 0,0.000 0.000 0,0.000 0.000 0,0.000 0.000 0,1.000-1.000 0,-1.000 1.000 0,0.000-1.000 0,-3.000-3.000 0,5.000 4.000 0,0.000 0.000 0,0.000 0.000 0,0.000 0.000 0,1.000 0.000 0,-1.000 0.000 0,0.000 0.000 0,1.000 0.000 0,-1.000 0.000 0,1.000 0.000 0,-1.000 0.000 0,1.000 0.000 0,0.000 0.000 0,-1.000 0.000 0,1.000 0.000 0,0.000 0.000 0,0.000 0.000 0,0.000-1.000 0,0.000 1.000 0,0.000 0.000 0,0.000 0.000 0,0.000 0.000 0,0.000 0.000 0,0.000-1.000 0,0.000 1.000 0,1.000-1.000 0,0.000-1.000 0,1.000 1.000 0,-1.000-1.000 0,1.000 1.000 0,-1.000-1.000 0,1.000 1.000 0,0.000 0.000 0,0.000 0.000 0,0.000 0.000 0,0.000 0.000 0,3.000-2.000 0,5.000-3.000 0,0.000 0.000 0,0.000 1.000 0,22.000-9.000 0,8.000-4.000 0,60.000-38.000 0,-61.000 33.000 0,66.000-30.000 0,-89.000 47.000 0,99.000-37.000 0,-101.000 40.000 0,0.000 0.000 0,1.000 1.000 0,0.000 0.000 0,-1.000 1.000 0,28.000 0.000 0,-41.000 1.000 0,-1.000 1.000 0,1.000 0.000 0,0.000 0.000 0,0.000 0.000 0,0.000 0.000 0,0.000 0.000 0,0.000 0.000 0,-1.000 1.000 0,1.000-1.000 0,0.000 0.000 0,0.000 0.000 0,0.000 1.000 0,0.000-1.000 0,-1.000 0.000 0,1.000 1.000 0,0.000-1.000 0,0.000 1.000 0,-1.000-1.000 0,1.000 1.000 0,0.000-1.000 0,0.000 2.000 0,-1.000-2.000 0,0.000 1.000 0,0.000 0.000 0,0.000-1.000 0,0.000 1.000 0,0.000 0.000 0,0.000-1.000 0,-1.000 1.000 0,1.000-1.000 0,0.000 1.000 0,0.000-1.000 0,-1.000 1.000 0,1.000-1.000 0,0.000 1.000 0,-1.000-1.000 0,1.000 1.000 0,-1.000-1.000 0,1.000 1.000 0,0.000-1.000 0,-1.000 1.000 0,1.000-1.000 0,-1.000 0.000 0,0.000 1.000 0,-40.000 25.000 0,35.000-23.000 0,-85.000 51.000-1365,45.000-23.000-5461</inkml:trace>
</inkml:ink>
</file>

<file path=ppt/ink/ink1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15"/>
    </inkml:context>
    <inkml:brush xml:id="br0">
      <inkml:brushProperty name="width" value="0.035" units="cm"/>
      <inkml:brushProperty name="height" value="0.035" units="cm"/>
      <inkml:brushProperty name="color" value="#33ccff"/>
    </inkml:brush>
  </inkml:definitions>
  <inkml:trace contextRef="#ctx0" brushRef="#br0">1.000 2.000 24575,'101.000'-2.000'0,"113.000"5.000"0,-203.000-1.000 0,0.000 0.000 0,0.000 1.000 0,0.000 0.000 0,0.000 0.000 0,-1.000 1.000 0,11.000 6.000 0,-13.000-5.000 0,0.000-1.000 0,1.000-1.000 0,0.000 0.000 0,-1.000 0.000 0,1.000 0.000 0,1.000-1.000 0,-1.000 0.000 0,0.000-1.000 0,12.000 0.000 0,20.000-7.000-1365,1.000-6.000-5461</inkml:trace>
</inkml:ink>
</file>

<file path=ppt/ink/ink1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17"/>
    </inkml:context>
    <inkml:brush xml:id="br0">
      <inkml:brushProperty name="width" value="0.035" units="cm"/>
      <inkml:brushProperty name="height" value="0.035" units="cm"/>
      <inkml:brushProperty name="color" value="#33ccff"/>
    </inkml:brush>
  </inkml:definitions>
  <inkml:trace contextRef="#ctx0" brushRef="#br0">746.000 111.000 24575,'0.000'3.000'0,"0.000"0.000"0,0.000 0.000 0,0.000 0.000 0,-1.000 0.000 0,1.000-1.000 0,-1.000 1.000 0,0.000 0.000 0,0.000-1.000 0,0.000 1.000 0,0.000 0.000 0,-1.000-1.000 0,1.000 1.000 0,-1.000-1.000 0,1.000 0.000 0,-1.000 1.000 0,0.000-1.000 0,-2.000 2.000 0,0.000 0.000 0,0.000-1.000 0,-1.000 0.000 0,1.000 0.000 0,-1.000-1.000 0,1.000 1.000 0,-1.000-1.000 0,0.000 0.000 0,-9.000 3.000 0,-4.000-1.000 0,0.000-1.000 0,-1.000 0.000 0,0.000-1.000 0,-21.000-1.000 0,-519.000-4.000 0,559.000 3.000 0,0.000 0.000 0,0.000 0.000 0,0.000 0.000 0,0.000 0.000 0,0.000 0.000 0,0.000 0.000 0,0.000 0.000 0,0.000 0.000 0,0.000 0.000 0,0.000-1.000 0,0.000 1.000 0,0.000 0.000 0,0.000 0.000 0,0.000 0.000 0,0.000 0.000 0,0.000 0.000 0,0.000 0.000 0,0.000 0.000 0,0.000 0.000 0,0.000 0.000 0,0.000 0.000 0,0.000-1.000 0,0.000 1.000 0,0.000 0.000 0,0.000 0.000 0,0.000 0.000 0,0.000 0.000 0,0.000 0.000 0,0.000 0.000 0,0.000 0.000 0,0.000 0.000 0,0.000 0.000 0,0.000 0.000 0,0.000 0.000 0,0.000 0.000 0,0.000-1.000 0,0.000 1.000 0,0.000 0.000 0,-1.000 0.000 0,1.000 0.000 0,0.000 0.000 0,0.000 0.000 0,0.000 0.000 0,0.000 0.000 0,0.000 0.000 0,0.000 0.000 0,0.000 0.000 0,0.000 0.000 0,0.000 0.000 0,0.000 0.000 0,0.000 0.000 0,-1.000 0.000 0,1.000 0.000 0,0.000 0.000 0,0.000 0.000 0,0.000 0.000 0,0.000 0.000 0,0.000 0.000 0,0.000 0.000 0,0.000 0.000 0,0.000 0.000 0,0.000 0.000 0,0.000 0.000 0,-1.000 0.000 0,1.000 0.000 0,0.000 0.000 0,10.000-7.000 0,20.000-8.000 0,-26.000 13.000 0,76.000-35.000 0,-41.000 19.000 0,75.000-44.000 0,-108.000 58.000 0,47.000-29.000 0,-48.000 31.000 0,-1.000-1.000 0,1.000 1.000 0,-1.000 1.000 0,1.000-1.000 0,0.000 1.000 0,0.000-1.000 0,0.000 1.000 0,0.000 1.000 0,7.000-1.000 0,-6.000 4.000-34,-12.000 5.000 119,-10.000 5.000-1501,-3.000-3.000-5410</inkml:trace>
</inkml:ink>
</file>

<file path=ppt/ink/ink1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18"/>
    </inkml:context>
    <inkml:brush xml:id="br0">
      <inkml:brushProperty name="width" value="0.035" units="cm"/>
      <inkml:brushProperty name="height" value="0.035" units="cm"/>
      <inkml:brushProperty name="color" value="#33ccff"/>
    </inkml:brush>
  </inkml:definitions>
  <inkml:trace contextRef="#ctx0" brushRef="#br0">1.000 0.000 24575,'5.000'0.000'0,"6.000"0.000"0,7.000 5.000 0,0.000 6.000 0,2.000 2.000 0,-3.000 3.000 0,1.000-1.000 0,-2.000 2.000 0,0.000-2.000 0,3.000-3.000 0,3.000 1.000 0,-2.000 3.000 0,5.000 3.000 0,3.000 0.000 0,2.000-5.000 0,-4.000-4.000-8191</inkml:trace>
</inkml:ink>
</file>

<file path=ppt/ink/ink1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5:34"/>
    </inkml:context>
    <inkml:brush xml:id="br0">
      <inkml:brushProperty name="width" value="0.035" units="cm"/>
      <inkml:brushProperty name="height" value="0.035" units="cm"/>
      <inkml:brushProperty name="color" value="#33ccff"/>
    </inkml:brush>
  </inkml:definitions>
  <inkml:trace contextRef="#ctx0" brushRef="#br0">5733.000 1.000 24575,'-114.000'64.000'0,"21.000"-10.000"0,-483.000 261.000 0,537.000-293.000 0,1.000 2.000 0,1.000 2.000 0,1.000 1.000 0,1.000 1.000 0,2.000 2.000 0,1.000 2.000 0,1.000 1.000 0,2.000 1.000 0,2.000 1.000 0,1.000 2.000 0,1.000 1.000 0,-20.000 44.000 0,-80.000 190.000 0,7.000-12.000 0,37.000-101.000 0,-7.000-3.000 0,-139.000 185.000 0,-84.000 49.000 0,218.000-286.000 0,-167.000 145.000 0,74.000-88.000 0,-129.000 106.000 0,-94.000 89.000 0,24.000 25.000 0,303.000-298.000 0,-268.000 233.000 0,202.000-193.000 0,-42.000 38.000 0,-127.000 41.000 0,191.000-127.000 0,109.000-63.000 0,0.000 1.000 0,-16.000 15.000 0,-20.000 15.000 0,-8.000 2.000 0,2.000 2.000 0,2.000 3.000 0,-50.000 58.000 0,-32.000 24.000 0,106.000-102.000 0,24.000-21.000 0,-1.000 0.000 0,0.000 0.000 0,-1.000-1.000 0,1.000 0.000 0,-2.000-1.000 0,-13.000 7.000 0,23.000-13.000 0,-1.000 1.000 0,1.000-1.000 0,-1.000 0.000 0,1.000 0.000 0,-1.000-1.000 0,1.000 1.000 0,-1.000 0.000 0,1.000-1.000 0,-1.000 1.000 0,1.000-1.000 0,-1.000 0.000 0,-3.000 0.000 0,6.000 0.000 0,-1.000-1.000 0,1.000 1.000 0,0.000 0.000 0,-1.000 0.000 0,1.000-1.000 0,-1.000 1.000 0,1.000 0.000 0,0.000-1.000 0,-1.000 1.000 0,1.000 0.000 0,0.000-1.000 0,0.000 1.000 0,-1.000 0.000 0,1.000-1.000 0,0.000 1.000 0,0.000-1.000 0,0.000 1.000 0,-1.000 0.000 0,1.000-1.000 0,0.000 1.000 0,0.000-1.000 0,0.000 1.000 0,0.000-1.000 0,0.000 1.000 0,0.000-1.000 0,0.000 0.000 0,5.000-25.000 0,12.000-16.000 0,2.000 2.000 0,2.000-1.000 0,2.000 2.000 0,35.000-47.000 0,-9.000 13.000 0,-31.000 46.000 0,5.000-8.000 0,27.000-55.000 0,-45.000 78.000 0,0.000 0.000 0,0.000-1.000 0,-1.000 0.000 0,-1.000 0.000 0,0.000 0.000 0,-1.000 0.000 0,0.000-1.000 0,-1.000-22.000 0,-4.000-17.000-1365,1.000 29.000-5461</inkml:trace>
</inkml:ink>
</file>

<file path=ppt/ink/ink1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5:35"/>
    </inkml:context>
    <inkml:brush xml:id="br0">
      <inkml:brushProperty name="width" value="0.035" units="cm"/>
      <inkml:brushProperty name="height" value="0.035" units="cm"/>
      <inkml:brushProperty name="color" value="#33ccff"/>
    </inkml:brush>
  </inkml:definitions>
  <inkml:trace contextRef="#ctx0" brushRef="#br0">0.000 0.000 24575,'550.000'0.000'0,"-542.000"0.000"0,0.000 1.000 0,1.000 0.000 0,-2.000 0.000 0,1.000 0.000 0,0.000 1.000 0,0.000 0.000 0,0.000 1.000 0,14.000 7.000 0,-5.000 0.000 0,0.000 0.000 0,19.000 16.000 0,21.000 14.000 0,-43.000-33.000 0,0.000 0.000 0,1.000-1.000 0,0.000-1.000 0,0.000 0.000 0,0.000-1.000 0,0.000-1.000 0,1.000-1.000 0,27.000 2.000 0,-37.000-3.000-195,0.000 0.000 0,1.000 0.000 0,-1.000 0.000 0,0.000 1.000 0,0.000 0.000 0,10.000 5.000 0,3.000 4.000-6631</inkml:trace>
</inkml:ink>
</file>

<file path=ppt/ink/ink1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6:15"/>
    </inkml:context>
    <inkml:brush xml:id="br0">
      <inkml:brushProperty name="width" value="0.035" units="cm"/>
      <inkml:brushProperty name="height" value="0.035" units="cm"/>
      <inkml:brushProperty name="color" value="#ff0066"/>
    </inkml:brush>
  </inkml:definitions>
  <inkml:trace contextRef="#ctx0" brushRef="#br0">95.000 847.000 24575,'0.000'4.000'0,"1.000"0.000"0,0.000 0.000 0,0.000 0.000 0,0.000 0.000 0,0.000 0.000 0,1.000 0.000 0,-1.000 0.000 0,1.000 0.000 0,0.000 0.000 0,0.000-1.000 0,0.000 1.000 0,1.000-1.000 0,0.000 1.000 0,-1.000-1.000 0,1.000 0.000 0,0.000 0.000 0,6.000 5.000 0,-2.000-3.000 0,0.000 0.000 0,0.000-1.000 0,0.000 1.000 0,1.000-1.000 0,-1.000 0.000 0,1.000-1.000 0,15.000 5.000 0,-11.000-5.000 0,0.000-1.000 0,0.000 0.000 0,1.000-1.000 0,-1.000 0.000 0,1.000-1.000 0,13.000-2.000 0,-19.000 2.000 0,-1.000-1.000 0,1.000-1.000 0,-1.000 1.000 0,0.000-1.000 0,0.000 0.000 0,0.000 0.000 0,0.000-1.000 0,0.000 0.000 0,0.000 0.000 0,0.000 0.000 0,-1.000-1.000 0,0.000 0.000 0,7.000-5.000 0,15.000-19.000 0,48.000-59.000 0,-67.000 75.000 0,0.000 1.000 0,-1.000-2.000 0,-1.000 1.000 0,0.000-1.000 0,-1.000 0.000 0,0.000 0.000 0,-1.000-1.000 0,0.000 1.000 0,1.000-15.000 0,22.000-217.000 0,-25.000 220.000 0,11.000-73.000 0,-6.000 56.000 0,2.000-64.000 0,-9.000 95.000 0,0.000 1.000 0,0.000-1.000 0,-1.000 1.000 0,-1.000 0.000 0,1.000 0.000 0,-2.000 0.000 0,-2.000-11.000 0,3.000 18.000 0,0.000 0.000 0,0.000-1.000 0,0.000 1.000 0,0.000 0.000 0,0.000 0.000 0,0.000 0.000 0,-1.000 1.000 0,0.000-1.000 0,1.000 0.000 0,-1.000 1.000 0,0.000 0.000 0,0.000-1.000 0,0.000 1.000 0,0.000 1.000 0,-1.000-1.000 0,1.000 0.000 0,-1.000 1.000 0,1.000 0.000 0,-1.000-1.000 0,1.000 1.000 0,-1.000 1.000 0,-6.000-2.000 0,-14.000-1.000 0,0.000 1.000 0,0.000 1.000 0,0.000 1.000 0,1.000 0.000 0,-29.000 6.000 0,34.000-3.000 0,2.000 1.000 0,-1.000 0.000 0,0.000 1.000 0,1.000 1.000 0,0.000 0.000 0,0.000 1.000 0,-26.000 17.000 0,-99.000 55.000 0,136.000-75.000 0,1.000 0.000 0,-1.000 0.000 0,0.000 1.000 0,1.000 0.000 0,0.000 0.000 0,0.000 0.000 0,1.000 0.000 0,-1.000 1.000 0,1.000-1.000 0,0.000 1.000 0,0.000 0.000 0,1.000 0.000 0,0.000 0.000 0,0.000 0.000 0,0.000 0.000 0,1.000 0.000 0,-1.000 10.000 0,0.000 11.000 0,1.000 1.000 0,5.000 51.000 0,-1.000-20.000 0,-3.000 5.000 0,1.000 50.000 0,0.000-102.000 0,0.000 0.000 0,1.000 0.000 0,1.000 0.000 0,0.000-1.000 0,1.000 1.000 0,0.000-1.000 0,6.000 13.000 0,-7.000-19.000 7,-1.000-1.000 0,1.000 0.000-1,0.000 0.000 1,1.000-1.000-1,-1.000 1.000 1,1.000 0.000 0,-1.000-1.000-1,1.000 0.000 1,0.000 0.000 0,0.000 0.000-1,0.000-1.000 1,9.000 5.000 0,2.000-1.000-244,1.000 0.000 1,24.000 5.000-1,-23.000-7.000-505,8.000 3.000-6084</inkml:trace>
</inkml:ink>
</file>

<file path=ppt/ink/ink1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6:18"/>
    </inkml:context>
    <inkml:brush xml:id="br0">
      <inkml:brushProperty name="width" value="0.035" units="cm"/>
      <inkml:brushProperty name="height" value="0.035" units="cm"/>
      <inkml:brushProperty name="color" value="#ff0066"/>
    </inkml:brush>
  </inkml:definitions>
  <inkml:trace contextRef="#ctx0" brushRef="#br0">1.000 406.000 24575,'4.000'3.000'0,"-1.000"0.000"0,2.000 0.000 0,-1.000-1.000 0,0.000 1.000 0,0.000-1.000 0,1.000 0.000 0,-1.000-1.000 0,1.000 1.000 0,0.000-1.000 0,-1.000 0.000 0,1.000 0.000 0,0.000 0.000 0,0.000 0.000 0,5.000-1.000 0,11.000 0.000 0,39.000-4.000 0,127.000-25.000 0,-4.000 0.000 0,260.000 5.000 0,-28.000 2.000 0,372.000-39.000 0,-659.000 53.000 0,331.000-12.000 0,270.000-24.000 0,423.000-72.000-881,-1029.000 108.000 881,694.000-53.000 0,-745.000 56.000 315,0.000 4.000-1,108.000 12.000 1,133.000 36.000-412,-58.000-5.000 131,-58.000-26.000-34,269.000-11.000 0,-309.000-7.000 0,-71.000 0.000 0,-37.000 0.000 0,1.000 1.000 0,-1.000 3.000 0,61.000 10.000 0,-87.000-6.000-1365,-12.000-1.000-5461</inkml:trace>
</inkml:ink>
</file>

<file path=ppt/ink/ink1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6:21"/>
    </inkml:context>
    <inkml:brush xml:id="br0">
      <inkml:brushProperty name="width" value="0.035" units="cm"/>
      <inkml:brushProperty name="height" value="0.035" units="cm"/>
      <inkml:brushProperty name="color" value="#ff0066"/>
    </inkml:brush>
  </inkml:definitions>
  <inkml:trace contextRef="#ctx0" brushRef="#br0">10289.000 1102.000 24575,'-6.000'-1.000'0,"1.000"0.000"0,-1.000 0.000 0,1.000-1.000 0,-1.000 0.000 0,1.000 0.000 0,0.000 0.000 0,0.000-1.000 0,0.000 0.000 0,0.000 0.000 0,1.000 0.000 0,-8.000-7.000 0,-7.000-3.000 0,-154.000-114.000 0,74.000 51.000 0,-31.000-22.000 0,-107.000-75.000 0,183.000 139.000 0,-1.000 1.000 0,-92.000-39.000 0,-285.000-87.000 0,293.000 110.000 0,-41.000-9.000 0,-2.000 9.000 0,-277.000-40.000 0,14.000 53.000 0,-1.000 33.000 0,350.000 4.000 0,-791.000 47.000-306,6.000 53.000-106,184.000 12.000 412,495.000-76.000 0,-199.000 10.000 0,-3.000-27.000 0,352.000-18.000 0,-405.000 6.000-17,-75.000 3.000 752,219.000 14.000-735,-137.000 3.000 0,-289.000-30.000 0,711.000 4.000 0,1.000 1.000 0,0.000 2.000 0,0.000 0.000 0,0.000 2.000 0,-37.000 14.000 0,27.000-9.000 0,-63.000 14.000 0,68.000-22.000 0,0.000 1.000 0,1.000 2.000 0,0.000 2.000 0,1.000 1.000 0,0.000 1.000 0,0.000 1.000 0,-46.000 27.000 0,73.000-37.000 0,-17.000 10.000 0,1.000 0.000 0,0.000 2.000 0,1.000 0.000 0,1.000 1.000 0,-26.000 28.000 0,-9.000 17.000 0,47.000-54.000 0,0.000-1.000 0,0.000-1.000 0,-1.000 1.000 0,1.000-1.000 0,-1.000 0.000 0,0.000 0.000 0,-1.000-1.000 0,-11.000 6.000 0,17.000-9.000 0,0.000 1.000 0,1.000-1.000 0,-1.000 0.000 0,0.000 0.000 0,0.000 0.000 0,1.000 0.000 0,-1.000 0.000 0,0.000 0.000 0,0.000 0.000 0,0.000 0.000 0,1.000 0.000 0,-1.000 0.000 0,0.000 0.000 0,0.000 0.000 0,0.000 0.000 0,1.000-1.000 0,-1.000 1.000 0,0.000 0.000 0,1.000 0.000 0,-1.000-1.000 0,0.000 1.000 0,0.000-1.000 0,1.000 1.000 0,-1.000-1.000 0,1.000 1.000 0,-2.000-2.000 0,1.000 1.000 0,0.000-1.000 0,0.000 1.000 0,1.000-1.000 0,-1.000 0.000 0,0.000 1.000 0,1.000-1.000 0,-1.000 0.000 0,1.000 0.000 0,-1.000 1.000 0,1.000-1.000 0,0.000-3.000 0,0.000-6.000 0,0.000 0.000 0,1.000 0.000 0,2.000-12.000 0,-2.000 19.000 0,3.000-24.000 0,1.000 1.000 0,2.000 1.000 0,1.000-1.000 0,1.000 1.000 0,1.000 1.000 0,1.000-1.000 0,1.000 2.000 0,22.000-34.000 0,-32.000 55.000-37,-1.000 1.000 0,0.000 0.000 1,1.000 0.000-1,0.000 0.000 0,-1.000 0.000 0,1.000 0.000 0,0.000 1.000 0,0.000-1.000 0,0.000 0.000 0,0.000 1.000 0,0.000 0.000 0,0.000-1.000 1,1.000 1.000-1,-1.000 0.000 0,0.000 0.000 0,1.000 0.000 0,-1.000 0.000 0,0.000 1.000 0,1.000-1.000 0,-1.000 1.000 0,1.000-1.000 0,-1.000 1.000 1,1.000 0.000-1,0.000 0.000 0,-1.000 0.000 0,1.000 0.000 0,-1.000 0.000 0,1.000 1.000 0,-1.000-1.000 0,1.000 1.000 0,-1.000 0.000 0,0.000 0.000 1,1.000 0.000-1,-1.000 0.000 0,0.000 0.000 0,5.000 3.000 0,5.000 7.000-6789</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0"/>
    </inkml:context>
    <inkml:brush xml:id="br0">
      <inkml:brushProperty name="width" value="0.035" units="cm"/>
      <inkml:brushProperty name="height" value="0.035" units="cm"/>
      <inkml:brushProperty name="color" value="#e71224"/>
    </inkml:brush>
  </inkml:definitions>
  <inkml:trace contextRef="#ctx0" brushRef="#br0">457.000 0.000 24575,'0.000'5.000'0,"-1.000"-1.000"0,0.000 1.000 0,0.000-1.000 0,-1.000 1.000 0,1.000-1.000 0,-1.000 0.000 0,0.000 0.000 0,0.000 1.000 0,0.000-1.000 0,-1.000 0.000 0,1.000-1.000 0,-1.000 1.000 0,0.000 0.000 0,0.000-1.000 0,0.000 0.000 0,-4.000 4.000 0,-12.000 9.000 0,-37.000 25.000 0,27.000-20.000 0,-220.000 151.000 0,247.000-171.000 0,-46.000 36.000 0,46.000-35.000 0,0.000-1.000 0,1.000 0.000 0,0.000 1.000 0,-1.000 0.000 0,1.000-1.000 0,0.000 1.000 0,0.000 0.000 0,0.000 0.000 0,0.000 0.000 0,0.000 0.000 0,0.000 2.000 0,1.000-3.000 0,0.000-1.000 0,0.000 1.000 0,0.000 0.000 0,0.000-1.000 0,0.000 1.000 0,0.000 0.000 0,0.000-1.000 0,0.000 1.000 0,1.000 0.000 0,-1.000-1.000 0,0.000 1.000 0,0.000 0.000 0,1.000-1.000 0,-1.000 1.000 0,0.000-1.000 0,1.000 1.000 0,-1.000 0.000 0,1.000-1.000 0,-1.000 1.000 0,1.000-1.000 0,-1.000 1.000 0,1.000-1.000 0,-1.000 0.000 0,1.000 1.000 0,-1.000-1.000 0,1.000 1.000 0,0.000-1.000 0,-1.000 0.000 0,1.000 0.000 0,0.000 1.000 0,-1.000-1.000 0,2.000 0.000 0,15.000 5.000 0,0.000-1.000 0,0.000-1.000 0,0.000-1.000 0,1.000 0.000 0,-1.000-2.000 0,26.000-1.000 0,-4.000 1.000 0,251.000-2.000 0,-283.000 2.000-105,-1.000 0.000 0,1.000 1.000 0,-1.000-1.000 0,0.000 1.000 0,1.000 0.000 0,-1.000 1.000 0,0.000 0.000 0,0.000 0.000 0,0.000 0.000 0,0.000 1.000 0,0.000 0.000 0,7.000 5.000 0,0.000 2.000-6721</inkml:trace>
</inkml:ink>
</file>

<file path=ppt/ink/ink1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6:22"/>
    </inkml:context>
    <inkml:brush xml:id="br0">
      <inkml:brushProperty name="width" value="0.035" units="cm"/>
      <inkml:brushProperty name="height" value="0.035" units="cm"/>
      <inkml:brushProperty name="color" value="#ff0066"/>
    </inkml:brush>
  </inkml:definitions>
  <inkml:trace contextRef="#ctx0" brushRef="#br0">1.000 1.000 24575,'5.000'0.000'0,"6.000"0.000"0,7.000 0.000 0,0.000 5.000 0,1.000 6.000 0,4.000 2.000 0,-4.000 3.000 0,1.000-1.000 0,2.000-3.000 0,2.000-4.000 0,-4.000-3.000-8191</inkml:trace>
</inkml:ink>
</file>

<file path=ppt/ink/ink1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7:01"/>
    </inkml:context>
    <inkml:brush xml:id="br0">
      <inkml:brushProperty name="width" value="0.035" units="cm"/>
      <inkml:brushProperty name="height" value="0.035" units="cm"/>
      <inkml:brushProperty name="color" value="#ff0066"/>
    </inkml:brush>
  </inkml:definitions>
  <inkml:trace contextRef="#ctx0" brushRef="#br0">0.000 0.000 24575,'0.000'1747.000'0,"2.000"-1693.000"0,3.000-1.000 0,1.000 1.000 0,3.000-1.000 0,16.000 52.000 0,77.000 203.000 0,-65.000-205.000 0,185.000 601.000 0,-189.000-542.000 0,-9.000-39.000 0,7.000-9.000 0,4.000-1.000 0,60.000 126.000 0,-66.000-182.000 0,2.000-1.000 0,3.000-1.000 0,66.000 80.000 0,-67.000-91.000 0,44.000 50.000 0,175.000 169.000 0,-214.000-230.000 0,2.000-3.000 0,57.000 34.000 0,37.000 27.000 0,-117.000-79.000 0,0.000 0.000 0,1.000-1.000 0,0.000-1.000 0,1.000-1.000 0,34.000 11.000 0,103.000 22.000 0,-87.000-25.000 0,139.000 19.000 0,-201.000-35.000 0,0.000 1.000 0,0.000-1.000 0,0.000 1.000 0,0.000 0.000 0,-1.000 0.000 0,1.000 1.000 0,-1.000 0.000 0,0.000 0.000 0,0.000 1.000 0,0.000 0.000 0,10.000 7.000 0,-3.000 3.000 0,0.000-1.000 0,-1.000 2.000 0,12.000 16.000 0,-23.000-29.000 0,64.000 87.000 0,-52.000-76.000 0,1.000-1.000 0,0.000-1.000 0,0.000 0.000 0,22.000 12.000 0,22.000 17.000 0,-46.000-32.000 0,0.000 0.000 0,0.000-1.000 0,1.000 0.000 0,0.000-1.000 0,1.000 0.000 0,-1.000-1.000 0,1.000-1.000 0,0.000 0.000 0,0.000 0.000 0,27.000 1.000 0,11.000-1.000 0,88.000-7.000 0,-47.000 0.000 0,-76.000 3.000 0,-4.000 0.000 0,1.000-1.000 0,0.000 2.000 0,-1.000 0.000 0,1.000 0.000 0,-1.000 2.000 0,0.000-1.000 0,20.000 8.000 0,-6.000 0.000 0,1.000-2.000 0,0.000 0.000 0,0.000-2.000 0,1.000-1.000 0,-1.000-2.000 0,1.000 0.000 0,57.000-3.000 0,1158.000-4.000 0,-693.000 6.000 0,-522.000-1.000 0,0.000 2.000 0,33.000 7.000 0,-30.000-4.000 0,48.000 3.000 0,-22.000-6.000 0,1.000 3.000 0,83.000 19.000 0,-27.000 7.000 0,-114.000-31.000 0,1.000 0.000 0,0.000-1.000 0,0.000 1.000 0,-1.000-1.000 0,1.000 1.000 0,0.000-1.000 0,0.000 0.000 0,-1.000 0.000 0,1.000 0.000 0,0.000 0.000 0,0.000 0.000 0,0.000 0.000 0,-1.000 0.000 0,1.000-1.000 0,0.000 1.000 0,0.000-1.000 0,-1.000 1.000 0,1.000-1.000 0,0.000 0.000 0,-1.000 1.000 0,1.000-1.000 0,-1.000 0.000 0,1.000 0.000 0,-1.000 0.000 0,1.000 0.000 0,-1.000-1.000 0,0.000 1.000 0,1.000 0.000 0,-1.000 0.000 0,0.000-1.000 0,0.000 1.000 0,0.000-1.000 0,0.000 1.000 0,0.000-1.000 0,0.000 1.000 0,-1.000-1.000 0,1.000 0.000 0,-1.000 1.000 0,1.000-1.000 0,-1.000 0.000 0,1.000 0.000 0,-1.000 1.000 0,0.000-4.000 0,1.000-3.000 0,-1.000 1.000 0,0.000 0.000 0,-1.000-1.000 0,1.000 1.000 0,-1.000-1.000 0,-1.000 1.000 0,0.000 0.000 0,0.000-1.000 0,-4.000-8.000 0,-5.000-4.000-170,0.000 1.000-1,-2.000 1.000 0,0.000 0.000 1,-1.000 1.000-1,-1.000 0.000 0,0.000 1.000 1,-35.000-28.000-1,30.000 27.000-6655</inkml:trace>
</inkml:ink>
</file>

<file path=ppt/ink/ink1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7:04"/>
    </inkml:context>
    <inkml:brush xml:id="br0">
      <inkml:brushProperty name="width" value="0.035" units="cm"/>
      <inkml:brushProperty name="height" value="0.035" units="cm"/>
      <inkml:brushProperty name="color" value="#ff0066"/>
    </inkml:brush>
  </inkml:definitions>
  <inkml:trace contextRef="#ctx0" brushRef="#br0">266.000 19.000 24575,'-22.000'0.000'0,"2.000"-1.000"0,1.000 1.000 0,-1.000 1.000 0,0.000 1.000 0,-24.000 6.000 0,38.000-7.000 0,0.000 1.000 0,0.000 1.000 0,1.000-1.000 0,-1.000 1.000 0,0.000 0.000 0,1.000 0.000 0,0.000 0.000 0,0.000 1.000 0,0.000 0.000 0,0.000 0.000 0,1.000 0.000 0,-1.000 0.000 0,1.000 1.000 0,0.000 0.000 0,0.000 0.000 0,1.000 0.000 0,-6.000 10.000 0,4.000-3.000 0,0.000-1.000 0,1.000 1.000 0,1.000 0.000 0,0.000 0.000 0,0.000 0.000 0,1.000 1.000 0,0.000 18.000 0,1.000-1.000 0,7.000 58.000 0,0.000-60.000 0,1.000 0.000 0,1.000 0.000 0,2.000-1.000 0,25.000 52.000 0,-24.000-57.000 0,-7.000-13.000 0,1.000 0.000 0,0.000-1.000 0,1.000 0.000 0,0.000 0.000 0,0.000-1.000 0,0.000 1.000 0,1.000-1.000 0,0.000-1.000 0,0.000 1.000 0,1.000-1.000 0,0.000-1.000 0,0.000 1.000 0,10.000 4.000 0,-6.000-4.000 0,0.000-1.000 0,1.000 0.000 0,-1.000-1.000 0,1.000 0.000 0,0.000-1.000 0,0.000-1.000 0,0.000 0.000 0,26.000 1.000 0,-8.000-3.000 0,112.000-5.000 0,-140.000 5.000 0,0.000 0.000 0,0.000-1.000 0,0.000 0.000 0,0.000 0.000 0,-1.000 0.000 0,1.000 0.000 0,0.000 0.000 0,-1.000 0.000 0,1.000-1.000 0,0.000 1.000 0,-1.000-1.000 0,0.000 0.000 0,1.000 0.000 0,-1.000 0.000 0,0.000 0.000 0,0.000 0.000 0,0.000 0.000 0,0.000-1.000 0,0.000 1.000 0,-1.000 0.000 0,1.000-1.000 0,-1.000 0.000 0,0.000 1.000 0,1.000-1.000 0,-1.000 0.000 0,0.000 0.000 0,-1.000 0.000 0,1.000 1.000 0,0.000-1.000 0,-1.000-4.000 0,2.000-10.000 0,0.000 0.000 0,-2.000-1.000 0,0.000 1.000 0,-3.000-20.000 0,1.000 5.000 0,2.000 19.000 0,-1.000 0.000 0,0.000-1.000 0,0.000 1.000 0,-1.000 0.000 0,-1.000 0.000 0,0.000 0.000 0,-1.000 0.000 0,-1.000 1.000 0,0.000-1.000 0,0.000 1.000 0,-1.000 0.000 0,-1.000 1.000 0,0.000-1.000 0,0.000 1.000 0,-15.000-15.000 0,11.000 14.000 0,-1.000-1.000 0,2.000 0.000 0,0.000-1.000 0,0.000 0.000 0,-10.000-21.000 0,1.000 2.000 0,0.000 2.000 0,-36.000-43.000 0,42.000 59.000-1365,0.000 3.000-5461</inkml:trace>
</inkml:ink>
</file>

<file path=ppt/ink/ink1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7:48"/>
    </inkml:context>
    <inkml:brush xml:id="br0">
      <inkml:brushProperty name="width" value="0.035" units="cm"/>
      <inkml:brushProperty name="height" value="0.035" units="cm"/>
      <inkml:brushProperty name="color" value="#66cc00"/>
    </inkml:brush>
  </inkml:definitions>
  <inkml:trace contextRef="#ctx0" brushRef="#br0">987.000 2.000 24575,'-170.000'-1.000'0,"-207.000"3.000"0,303.000 1.000-341,0.000 4.000 0,0.000 4.000-1,-101.000 26.000 1,133.000-24.000-6485</inkml:trace>
</inkml:ink>
</file>

<file path=ppt/ink/ink1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08"/>
    </inkml:context>
    <inkml:brush xml:id="br0">
      <inkml:brushProperty name="width" value="0.035" units="cm"/>
      <inkml:brushProperty name="height" value="0.035" units="cm"/>
      <inkml:brushProperty name="color" value="#66cc00"/>
    </inkml:brush>
  </inkml:definitions>
  <inkml:trace contextRef="#ctx0" brushRef="#br0">1253.000 924.000 24575,'1875.000'-48.000'-985,"-1703.000"37.000"1039,531.000-17.000 713,-616.000 34.000-716,-1.000 3.000 1,118.000 30.000-1,-87.000-16.000-41,-36.000-7.000-10,165.000 8.000 0,-195.000-23.000 0,438.000-4.000 0,-483.000 3.000 0,0.000 0.000 0,-1.000-1.000 0,1.000 0.000 0,0.000 0.000 0,-1.000 0.000 0,1.000-1.000 0,-1.000 1.000 0,9.000-5.000 0,-12.000 4.000 0,0.000 1.000 0,0.000-1.000 0,0.000 1.000 0,0.000-1.000 0,0.000 0.000 0,0.000 0.000 0,-1.000 0.000 0,1.000 0.000 0,-1.000 0.000 0,1.000 0.000 0,-1.000 0.000 0,0.000 0.000 0,0.000-1.000 0,0.000 1.000 0,0.000 0.000 0,0.000-1.000 0,-1.000 1.000 0,1.000-1.000 0,-1.000 1.000 0,1.000-1.000 0,-1.000-2.000 0,2.000-18.000 0,-2.000 1.000 0,0.000 0.000 0,-2.000-1.000 0,0.000 1.000 0,-1.000 0.000 0,-2.000 0.000 0,0.000 0.000 0,-1.000 0.000 0,-1.000 1.000 0,-1.000 0.000 0,-1.000 1.000 0,-15.000-25.000 0,7.000 18.000 0,-1.000 1.000 0,-1.000 1.000 0,-1.000 1.000 0,-1.000 1.000 0,-1.000 1.000 0,-1.000 0.000 0,-1.000 2.000 0,-35.000-23.000 0,1.000 6.000 0,-2.000 2.000 0,-1.000 3.000 0,-2.000 3.000 0,-73.000-24.000 0,39.000 23.000 0,0.000 4.000 0,-123.000-15.000 0,-210.000 4.000 0,2.000 29.000 0,297.000 7.000 0,-494.000-9.000 0,-259.000-2.000 0,-529.000 13.000 0,1062.000 22.000 0,344.000-22.000 0,0.000 0.000 0,0.000 0.000 0,-1.000 1.000 0,1.000 0.000 0,0.000 0.000 0,1.000 0.000 0,-1.000 1.000 0,0.000 0.000 0,-9.000 7.000 0,14.000-9.000 0,0.000 1.000 0,0.000 0.000 0,0.000 0.000 0,0.000 0.000 0,0.000 1.000 0,0.000-1.000 0,1.000 0.000 0,-1.000 1.000 0,1.000-1.000 0,0.000 1.000 0,-1.000 0.000 0,1.000-1.000 0,1.000 1.000 0,-1.000 0.000 0,0.000 0.000 0,1.000-1.000 0,-1.000 1.000 0,1.000 0.000 0,0.000 0.000 0,0.000 0.000 0,0.000 0.000 0,0.000 0.000 0,0.000-1.000 0,1.000 1.000 0,-1.000 0.000 0,1.000 0.000 0,1.000 2.000 0,5.000 17.000 0,2.000 0.000 0,1.000-1.000 0,0.000 0.000 0,1.000-1.000 0,19.000 24.000 0,-4.000-2.000 0,83.000 116.000 0,-104.000-151.000 0,0.000 1.000 0,0.000-1.000 0,1.000 0.000 0,0.000-1.000 0,1.000 1.000 0,-1.000-1.000 0,1.000 0.000 0,0.000-1.000 0,1.000 0.000 0,0.000 0.000 0,-1.000-1.000 0,1.000 0.000 0,1.000 0.000 0,11.000 4.000 0,1.000-3.000 0,0.000 0.000 0,1.000-2.000 0,0.000 0.000 0,40.000-1.000 0,365.000-4.000 131,-120.000 0.000-1627,-275.000 2.000-5330</inkml:trace>
</inkml:ink>
</file>

<file path=ppt/ink/ink13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15"/>
    </inkml:context>
    <inkml:brush xml:id="br0">
      <inkml:brushProperty name="width" value="0.035" units="cm"/>
      <inkml:brushProperty name="height" value="0.035" units="cm"/>
      <inkml:brushProperty name="color" value="#66cc00"/>
    </inkml:brush>
  </inkml:definitions>
  <inkml:trace contextRef="#ctx0" brushRef="#br0">406.000 783.000 24575,'1000.000'-24.000'-206,"970.000"-92.000"-827,-1434.000 110.000 2251,-307.000 9.000-1197,634.000-3.000-21,-837.000 1.000 0,0.000 2.000 0,0.000 1.000 0,0.000 2.000 0,27.000 8.000 0,-31.000-7.000 0,0.000-1.000 0,1.000-1.000 0,-1.000-1.000 0,1.000-1.000 0,39.000-1.000 0,-59.000-2.000 0,0.000 0.000 0,0.000-1.000 0,-1.000 1.000 0,1.000-1.000 0,0.000 0.000 0,-1.000 1.000 0,1.000-1.000 0,-1.000-1.000 0,1.000 1.000 0,-1.000 0.000 0,1.000-1.000 0,-1.000 1.000 0,0.000-1.000 0,0.000 1.000 0,0.000-1.000 0,0.000 0.000 0,3.000-4.000 0,-2.000 2.000 0,0.000-1.000 0,0.000 1.000 0,-1.000-1.000 0,0.000 0.000 0,0.000 0.000 0,0.000 1.000 0,0.000-1.000 0,1.000-11.000 0,-1.000 3.000 0,-1.000 0.000 0,0.000 0.000 0,-1.000 0.000 0,0.000-1.000 0,-1.000 1.000 0,-6.000-24.000 0,3.000 22.000 0,-1.000 1.000 0,-1.000 0.000 0,0.000 0.000 0,-1.000 0.000 0,0.000 0.000 0,-2.000 1.000 0,1.000 1.000 0,-1.000-1.000 0,-13.000-11.000 0,9.000 9.000 0,-1.000 1.000 0,-1.000 1.000 0,-1.000 0.000 0,1.000 1.000 0,-2.000 1.000 0,-28.000-16.000 0,26.000 19.000 0,0.000 1.000 0,-26.000-6.000 0,26.000 8.000 0,-1.000-1.000 0,-26.000-12.000 0,-20.000-16.000 0,-87.000-38.000 0,106.000 54.000 0,-1.000 2.000 0,-1.000 2.000 0,0.000 2.000 0,0.000 2.000 0,-1.000 3.000 0,0.000 2.000 0,-58.000 1.000 0,1.000 6.000 0,-149.000 11.000 0,-245.000 3.000 0,33.000-3.000 0,163.000 20.000 0,-33.000 4.000 0,-468.000-2.000 0,95.000-36.000 0,548.000-13.000 0,22.000 0.000 0,128.000 13.000 0,-120.000 2.000 0,116.000 0.000 0,1.000 1.000 0,0.000 1.000 0,0.000 1.000 0,1.000 0.000 0,-1.000 1.000 0,-18.000 9.000 0,-4.000 5.000 0,1.000 2.000 0,-61.000 44.000 0,91.000-61.000 0,1.000 1.000 0,-1.000 0.000 0,1.000 1.000 0,0.000 0.000 0,0.000 0.000 0,0.000 0.000 0,1.000 1.000 0,0.000-1.000 0,0.000 1.000 0,1.000 0.000 0,0.000 1.000 0,0.000-1.000 0,1.000 1.000 0,-1.000 0.000 0,2.000 0.000 0,-3.000 10.000 0,0.000 0.000 0,2.000 1.000 0,0.000-1.000 0,1.000 1.000 0,0.000 0.000 0,2.000 24.000 0,0.000-37.000 0,1.000-1.000 0,-1.000 0.000 0,1.000 0.000 0,0.000 0.000 0,0.000-1.000 0,0.000 1.000 0,1.000 0.000 0,0.000 0.000 0,0.000-1.000 0,0.000 1.000 0,0.000-1.000 0,1.000 1.000 0,0.000-1.000 0,0.000 0.000 0,0.000 0.000 0,0.000 0.000 0,0.000 0.000 0,1.000-1.000 0,0.000 1.000 0,0.000-1.000 0,0.000 0.000 0,0.000 0.000 0,0.000-1.000 0,9.000 5.000 0,4.000-1.000 0,1.000-1.000 0,0.000-1.000 0,0.000-1.000 0,1.000 0.000 0,28.000 0.000 0,99.000-7.000 0,-58.000-1.000 0,-70.000 6.000-170,0.000 0.000-1,0.000 1.000 0,0.000 0.000 1,0.000 2.000-1,0.000 0.000 0,-1.000 1.000 1,29.000 13.000-1,-23.000-10.000-6655</inkml:trace>
</inkml:ink>
</file>

<file path=ppt/ink/ink13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04"/>
    </inkml:context>
    <inkml:brush xml:id="br0">
      <inkml:brushProperty name="width" value="0.035" units="cm"/>
      <inkml:brushProperty name="height" value="0.035" units="cm"/>
      <inkml:brushProperty name="color" value="#66cc00"/>
    </inkml:brush>
  </inkml:definitions>
  <inkml:trace contextRef="#ctx0" brushRef="#br0">1.000 263.000 24575,'0.000'-3.000'0,"1.000"0.000"0,0.000 0.000 0,-1.000 0.000 0,1.000 0.000 0,0.000 0.000 0,1.000 1.000 0,-1.000-1.000 0,0.000 0.000 0,1.000 1.000 0,0.000-1.000 0,-1.000 1.000 0,1.000 0.000 0,0.000 0.000 0,0.000-1.000 0,0.000 1.000 0,1.000 0.000 0,-1.000 1.000 0,0.000-1.000 0,1.000 0.000 0,2.000-1.000 0,8.000-5.000 0,0.000 1.000 0,23.000-8.000 0,25.000-8.000 0,2.000 3.000 0,80.000-14.000 0,135.000-11.000 0,-234.000 39.000 0,126.000-18.000 0,281.000-4.000 0,-444.000 28.000 0,0.000 1.000 0,0.000 0.000 0,0.000 0.000 0,0.000 0.000 0,0.000 1.000 0,0.000 0.000 0,0.000 1.000 0,-1.000 0.000 0,0.000 0.000 0,1.000 0.000 0,-1.000 0.000 0,11.000 9.000 0,0.000 3.000 0,-1.000 0.000 0,26.000 30.000 0,-8.000-7.000 0,40.000 36.000 0,63.000 69.000 0,-97.000-91.000 0,-18.000-23.000 0,47.000 48.000 0,-51.000-59.000 0,2.000-1.000 0,0.000-1.000 0,1.000-1.000 0,0.000-1.000 0,1.000-1.000 0,1.000-1.000 0,0.000-1.000 0,41.000 14.000 0,-12.000-5.000 0,-1.000 2.000 0,0.000 2.000 0,53.000 36.000 0,36.000 17.000 0,-118.000-67.000 0,1.000-1.000 0,1.000-1.000 0,0.000-2.000 0,0.000 0.000 0,40.000 5.000 0,-60.000-11.000 0,-1.000 1.000 0,0.000-1.000 0,1.000 0.000 0,-1.000 0.000 0,0.000 0.000 0,1.000-1.000 0,-1.000 1.000 0,1.000-1.000 0,4.000-1.000 0,-7.000 1.000 0,-1.000 1.000 0,1.000-1.000 0,0.000 1.000 0,0.000-1.000 0,0.000 0.000 0,-1.000 0.000 0,1.000 1.000 0,0.000-1.000 0,-1.000 0.000 0,1.000 0.000 0,-1.000 0.000 0,1.000 0.000 0,-1.000 0.000 0,1.000 0.000 0,-1.000 0.000 0,0.000 0.000 0,1.000 0.000 0,-1.000 0.000 0,0.000 0.000 0,0.000 0.000 0,0.000 0.000 0,0.000 0.000 0,0.000 0.000 0,0.000 0.000 0,0.000 0.000 0,0.000 0.000 0,0.000 0.000 0,0.000 0.000 0,-1.000 0.000 0,1.000 0.000 0,0.000 0.000 0,-1.000 0.000 0,1.000 0.000 0,-1.000 0.000 0,0.000-1.000 0,-7.000-18.000 0,-1.000-1.000 0,0.000 2.000 0,-2.000-1.000 0,-14.000-19.000 0,-58.000-73.000 0,68.000 94.000 0,-268.000-328.000-1365,264.000 325.000-5461</inkml:trace>
</inkml:ink>
</file>

<file path=ppt/ink/ink13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05"/>
    </inkml:context>
    <inkml:brush xml:id="br0">
      <inkml:brushProperty name="width" value="0.035" units="cm"/>
      <inkml:brushProperty name="height" value="0.035" units="cm"/>
      <inkml:brushProperty name="color" value="#66cc00"/>
    </inkml:brush>
  </inkml:definitions>
  <inkml:trace contextRef="#ctx0" brushRef="#br0">876.000 1.000 24575,'0.000'4.000'0,"0.000"8.000"0,-5.000 5.000 0,-11.000 1.000 0,-23.000 7.000 0,-15.000 8.000 0,-17.000 10.000 0,-16.000 6.000 0,-19.000 5.000 0,0.000-2.000 0,7.000-4.000 0,12.000-7.000 0,14.000-9.000 0,16.000-11.000 0,13.000-3.000 0,13.000-5.000-8191</inkml:trace>
</inkml:ink>
</file>

<file path=ppt/ink/ink13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22"/>
    </inkml:context>
    <inkml:brush xml:id="br0">
      <inkml:brushProperty name="width" value="0.035" units="cm"/>
      <inkml:brushProperty name="height" value="0.035" units="cm"/>
      <inkml:brushProperty name="color" value="#66cc00"/>
    </inkml:brush>
  </inkml:definitions>
  <inkml:trace contextRef="#ctx0" brushRef="#br0">1.000 2079.000 24575,'2.000'0.000'0,"0.000"-1.000"0,0.000 1.000 0,0.000-1.000 0,0.000 0.000 0,0.000 1.000 0,0.000-1.000 0,0.000 0.000 0,0.000 0.000 0,0.000 0.000 0,-1.000 0.000 0,1.000-1.000 0,0.000 1.000 0,-1.000 0.000 0,1.000-1.000 0,2.000-2.000 0,21.000-30.000 0,-19.000 26.000 0,36.000-46.000 2,3.000 2.000 0,2.000 2.000 0,2.000 2.000 0,2.000 2.000 0,2.000 3.000 0,79.000-50.000 0,370.000-184.000-141,-437.000 244.000 78,1604.000-676.000-2545,-1524.000 655.000 2599,415.000-150.000-121,5.000 27.000-58,-532.000 167.000 206,284.000-69.000-155,-243.000 64.000 581,0.000 4.000 0,101.000-3.000 0,369.000-12.000 1540,-69.000 3.000-2082,-354.000 22.000 96,-2.000 6.000 0,1.000 5.000 0,201.000 44.000 0,-127.000-16.000 0,368.000 22.000 0,469.000-53.000 0,-975.000-4.000 0,1.000 1.000 0,83.000 19.000 0,-72.000-11.000 0,71.000 4.000 0,-118.000-14.000 0,1.000 1.000 0,-1.000 1.000 0,0.000 0.000 0,0.000 2.000 0,38.000 15.000 0,94.000 57.000 0,-75.000-37.000 0,-65.000-34.000 0,163.000 75.000 0,-152.000-73.000 0,0.000-1.000 0,1.000-1.000 0,0.000-1.000 0,0.000-2.000 0,40.000 3.000 0,-37.000-5.000 0,43.000 10.000 0,-45.000-6.000 0,52.000 3.000 0,-65.000-9.000 0,-2.000 1.000 0,-1.000-1.000 0,0.000 0.000 0,0.000 0.000 0,0.000-1.000 0,1.000-1.000 0,14.000-3.000 0,-22.000 4.000 0,-1.000-1.000 0,1.000 1.000 0,0.000 0.000 0,-1.000-1.000 0,1.000 0.000 0,-1.000 0.000 0,0.000 0.000 0,1.000 0.000 0,-1.000 0.000 0,0.000 0.000 0,0.000 0.000 0,0.000-1.000 0,-1.000 1.000 0,1.000-1.000 0,0.000 1.000 0,-1.000-1.000 0,0.000 0.000 0,0.000 0.000 0,0.000 0.000 0,0.000 1.000 0,0.000-1.000 0,0.000 0.000 0,-1.000 0.000 0,1.000 0.000 0,-1.000 0.000 0,0.000-6.000 0,0.000-3.000 0,-1.000 0.000 0,0.000 0.000 0,0.000 1.000 0,-2.000-1.000 0,1.000 0.000 0,-8.000-19.000 0,-31.000-66.000 0,38.000 90.000-195,-1.000 0.000 0,0.000 1.000 0,0.000-1.000 0,0.000 1.000 0,-1.000 0.000 0,-9.000-10.000 0,-5.000 1.000-6631</inkml:trace>
</inkml:ink>
</file>

<file path=ppt/ink/ink13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23"/>
    </inkml:context>
    <inkml:brush xml:id="br0">
      <inkml:brushProperty name="width" value="0.035" units="cm"/>
      <inkml:brushProperty name="height" value="0.035" units="cm"/>
      <inkml:brushProperty name="color" value="#66cc00"/>
    </inkml:brush>
  </inkml:definitions>
  <inkml:trace contextRef="#ctx0" brushRef="#br0">411.000 1.000 24575,'0.000'5.000'0,"0.000"6.000"0,-5.000 6.000 0,-6.000 6.000 0,-12.000 8.000 0,-6.000 9.000 0,-9.000 7.000 0,-7.000-4.000 0,-1.000-5.000 0,-2.000-3.000 0,2.000-3.000 0,8.000-3.000 0,7.000-5.000 0,2.000-7.000 0,7.000-7.000-8191</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1"/>
    </inkml:context>
    <inkml:brush xml:id="br0">
      <inkml:brushProperty name="width" value="0.035" units="cm"/>
      <inkml:brushProperty name="height" value="0.035" units="cm"/>
      <inkml:brushProperty name="color" value="#e71224"/>
    </inkml:brush>
  </inkml:definitions>
  <inkml:trace contextRef="#ctx0" brushRef="#br0">1.000 397.000 24575,'42.000'-4.000'0,"0.000"-1.000"0,-1.000-1.000 0,1.000-3.000 0,53.000-19.000 0,-52.000 16.000 0,804.000-222.000 0,-579.000 153.000-1365,-216.000 63.000-5461</inkml:trace>
</inkml:ink>
</file>

<file path=ppt/ink/ink14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43"/>
    </inkml:context>
    <inkml:brush xml:id="br0">
      <inkml:brushProperty name="width" value="0.035" units="cm"/>
      <inkml:brushProperty name="height" value="0.035" units="cm"/>
      <inkml:brushProperty name="color" value="#e71224"/>
    </inkml:brush>
  </inkml:definitions>
  <inkml:trace contextRef="#ctx0" brushRef="#br0">319.000 872.000 24575,'108.000'0.000'0,"359.000"4.000"0,-3.000 26.000 0,-286.000-9.000 0,255.000 26.000 0,2.000-30.000 0,-401.000-18.000 0,-17.000 0.000 0,0.000 0.000 0,0.000 1.000 0,0.000 1.000 0,0.000 1.000 0,0.000 0.000 0,0.000 1.000 0,18.000 6.000 0,254.000 85.000 0,-215.000-75.000 0,150.000 17.000 0,-113.000-27.000 0,135.000-7.000 0,-185.000-6.000 0,0.000-2.000 0,-1.000-3.000 0,107.000-31.000 0,-112.000 24.000 0,-12.000 4.000 0,57.000-25.000 0,-83.000 27.000 0,0.000-2.000 0,0.000 1.000 0,-2.000-2.000 0,1.000 0.000 0,-1.000-1.000 0,-1.000 0.000 0,15.000-21.000 0,-28.000 34.000 0,20.000-23.000 0,-1.000-1.000 0,32.000-54.000 0,-45.000 67.000 0,0.000-1.000 0,-1.000 0.000 0,-1.000-1.000 0,0.000 0.000 0,-1.000 0.000 0,-1.000 0.000 0,0.000 0.000 0,2.000-28.000 0,-4.000 26.000 0,0.000 6.000 0,-1.000-1.000 0,0.000 1.000 0,0.000-1.000 0,-1.000 1.000 0,-3.000-12.000 0,3.000 19.000 0,0.000 0.000 0,0.000 0.000 0,0.000 1.000 0,0.000-1.000 0,-1.000 1.000 0,1.000-1.000 0,-1.000 1.000 0,1.000-1.000 0,-1.000 1.000 0,0.000 0.000 0,0.000 0.000 0,0.000 0.000 0,0.000 0.000 0,0.000 0.000 0,-1.000 0.000 0,1.000 1.000 0,0.000-1.000 0,-1.000 1.000 0,0.000 0.000 0,1.000-1.000 0,-1.000 1.000 0,0.000 0.000 0,-3.000 0.000 0,-24.000-5.000 0,0.000 2.000 0,-1.000 2.000 0,1.000 0.000 0,-60.000 6.000 0,24.000-1.000 0,-723.000-2.000 0,732.000-2.000 0,-1.000-3.000 0,1.000-2.000 0,-69.000-18.000 0,103.000 18.000 0,0.000-1.000 0,1.000-1.000 0,0.000-1.000 0,1.000-1.000 0,0.000-1.000 0,0.000 0.000 0,1.000-2.000 0,1.000-1.000 0,0.000 0.000 0,-29.000-29.000 0,34.000 28.000 0,0.000 1.000 0,-1.000 1.000 0,0.000 0.000 0,-22.000-13.000 0,-38.000-23.000 0,32.000 21.000 0,-56.000-28.000 0,59.000 38.000 0,0.000 1.000 0,-2.000 2.000 0,0.000 2.000 0,0.000 2.000 0,-1.000 2.000 0,-1.000 2.000 0,-84.000-3.000 0,-96.000 10.000 0,-248.000 32.000 0,388.000-18.000 0,-136.000 40.000 0,46.000-9.000 0,-334.000 47.000 0,499.000-90.000 0,0.000 0.000 0,0.000 0.000 0,0.000 1.000 0,1.000 0.000 0,-1.000 0.000 0,1.000 1.000 0,0.000 0.000 0,0.000 1.000 0,0.000 0.000 0,-8.000 6.000 0,-5.000 7.000 0,1.000 0.000 0,-18.000 24.000 0,10.000-12.000 0,22.000-23.000 0,-1.000 1.000 0,1.000 0.000 0,0.000 1.000 0,1.000-1.000 0,0.000 1.000 0,1.000 0.000 0,-1.000 0.000 0,2.000 1.000 0,-1.000-1.000 0,1.000 1.000 0,1.000 0.000 0,-3.000 18.000 0,4.000-21.000 0,1.000 1.000 0,0.000 0.000 0,0.000 0.000 0,0.000-1.000 0,1.000 1.000 0,0.000 0.000 0,1.000-1.000 0,0.000 1.000 0,0.000-1.000 0,0.000 1.000 0,1.000-1.000 0,0.000 0.000 0,1.000 0.000 0,-1.000 0.000 0,2.000-1.000 0,-1.000 1.000 0,7.000 7.000 0,0.000-1.000 0,1.000 0.000 0,1.000-1.000 0,20.000 16.000 0,-27.000-24.000 0,1.000 0.000 0,-1.000 0.000 0,1.000-1.000 0,0.000 0.000 0,0.000 0.000 0,0.000-1.000 0,0.000 0.000 0,1.000 0.000 0,-1.000-1.000 0,14.000 2.000 0,7.000-2.000-1365,-3.000-2.000-5461</inkml:trace>
</inkml:ink>
</file>

<file path=ppt/ink/ink14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46"/>
    </inkml:context>
    <inkml:brush xml:id="br0">
      <inkml:brushProperty name="width" value="0.035" units="cm"/>
      <inkml:brushProperty name="height" value="0.035" units="cm"/>
      <inkml:brushProperty name="color" value="#e71224"/>
    </inkml:brush>
  </inkml:definitions>
  <inkml:trace contextRef="#ctx0" brushRef="#br0">1.000 5514.000 24575,'67.000'-84.000'0,"-46.000"60.000"0,-1.000-2.000 0,-1.000-1.000 0,-1.000 0.000 0,-1.000-2.000 0,-2.000 0.000 0,22.000-58.000 0,46.000-195.000 0,-68.000 221.000 0,61.000-205.000-335,11.000 4.000 0,233.000-482.000 0,502.000-679.000 65,-456.000 905.000-213,-290.000 427.000 831,4.000 4.000 0,4.000 2.000 0,124.000-95.000 0,-49.000 61.000-165,294.000-168.000 0,526.000-206.000-994,-964.000 486.000 811,481.000-212.000 0,-450.000 206.000 188,0.000 2.000 1,1.000 2.000 0,81.000-5.000 0,-77.000 9.000-133,-14.000 2.000-56,0.000 2.000 0,1.000 1.000 0,-1.000 2.000 0,73.000 13.000 0,-70.000-9.000 0,0.000-2.000 0,63.000-2.000 0,29.000 2.000 0,-113.000-1.000 0,1.000 0.000 0,-1.000 0.000 0,0.000 2.000 0,34.000 13.000 0,119.000 54.000 0,372.000 150.000 0,-73.000-14.000 0,-460.000-202.000 0,-1.000 0.000 0,0.000 1.000 0,0.000 1.000 0,0.000 0.000 0,-1.000 0.000 0,10.000 12.000 0,45.000 62.000 0,-23.000-27.000 0,-24.000-35.000 0,-10.000-9.000 0,2.000-1.000 0,-1.000 0.000 0,20.000 16.000 0,-23.000-23.000 0,0.000 0.000 0,0.000 0.000 0,0.000 0.000 0,0.000-1.000 0,1.000 1.000 0,-1.000-1.000 0,1.000-1.000 0,-1.000 1.000 0,1.000-1.000 0,0.000 0.000 0,11.000 1.000 0,-14.000-2.000 0,1.000 1.000 0,-1.000-1.000 0,0.000 0.000 0,0.000 0.000 0,0.000 0.000 0,0.000 0.000 0,0.000 0.000 0,0.000-1.000 0,1.000 1.000 0,-1.000-1.000 0,0.000 0.000 0,0.000 0.000 0,0.000 0.000 0,-1.000-1.000 0,1.000 1.000 0,0.000-1.000 0,0.000 1.000 0,-1.000-1.000 0,1.000 0.000 0,-1.000 0.000 0,0.000 0.000 0,1.000 0.000 0,-1.000-1.000 0,0.000 1.000 0,0.000 0.000 0,0.000-1.000 0,-1.000 0.000 0,1.000 1.000 0,-1.000-1.000 0,1.000 0.000 0,-1.000 0.000 0,0.000 0.000 0,0.000 0.000 0,0.000 0.000 0,0.000 0.000 0,-1.000 0.000 0,1.000 0.000 0,-1.000 0.000 0,0.000 0.000 0,0.000-6.000 0,0.000-8.000 0,-1.000 0.000 0,0.000 1.000 0,-1.000-1.000 0,-1.000 0.000 0,0.000 1.000 0,-10.000-28.000 0,-45.000-95.000 0,40.000 101.000 0,5.000 7.000-120,-36.000-73.000 374,41.000 91.000-504,1.000 0.000 0,-2.000 0.000 0,0.000 1.000 1,0.000 0.000-1,-13.000-12.000 0,2.000 8.000-6576</inkml:trace>
</inkml:ink>
</file>

<file path=ppt/ink/ink14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47"/>
    </inkml:context>
    <inkml:brush xml:id="br0">
      <inkml:brushProperty name="width" value="0.035" units="cm"/>
      <inkml:brushProperty name="height" value="0.035" units="cm"/>
      <inkml:brushProperty name="color" value="#e71224"/>
    </inkml:brush>
  </inkml:definitions>
  <inkml:trace contextRef="#ctx0" brushRef="#br0">789.000 1.000 24575,'-28.000'2.000'0,"1.000"2.000"0,-1.000 0.000 0,1.000 2.000 0,-1.000 1.000 0,2.000 2.000 0,-35.000 15.000 0,3.000-3.000 0,-56.000 21.000 0,-139.000 43.000 0,138.000-50.000-1365,91.000-25.000-5461</inkml:trace>
</inkml:ink>
</file>

<file path=ppt/ink/ink14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54"/>
    </inkml:context>
    <inkml:brush xml:id="br0">
      <inkml:brushProperty name="width" value="0.035" units="cm"/>
      <inkml:brushProperty name="height" value="0.035" units="cm"/>
      <inkml:brushProperty name="color" value="#e71224"/>
    </inkml:brush>
  </inkml:definitions>
  <inkml:trace contextRef="#ctx0" brushRef="#br0">0.000 30.000 24575,'438.000'-14.000'0,"29.000"-1.000"0,-125.000 16.000 0,-318.000 0.000 0,0.000 2.000 0,0.000 0.000 0,-1.000 2.000 0,1.000 1.000 0,23.000 9.000 0,-16.000-3.000 0,36.000 21.000 0,-48.000-23.000 0,1.000 0.000 0,0.000-1.000 0,0.000-1.000 0,1.000-1.000 0,37.000 8.000 0,14.000-7.000 0,0.000-4.000 0,128.000-8.000 0,-155.000-2.000-341,0.000-1.000 0,-1.000-3.000-1,46.000-16.000 1,-71.000 21.000-6485</inkml:trace>
</inkml:ink>
</file>

<file path=ppt/ink/ink14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0:03"/>
    </inkml:context>
    <inkml:brush xml:id="br0">
      <inkml:brushProperty name="width" value="0.035" units="cm"/>
      <inkml:brushProperty name="height" value="0.035" units="cm"/>
      <inkml:brushProperty name="color" value="#e71224"/>
    </inkml:brush>
  </inkml:definitions>
  <inkml:trace contextRef="#ctx0" brushRef="#br0">1.000 273.000 24575,'1.000'35.000'0,"1.000"0.000"0,3.000 0.000 0,0.000-1.000 0,21.000 67.000 0,-9.000-53.000 0,1.000-1.000 0,46.000 82.000 0,-38.000-86.000 0,1.000 0.000 0,3.000-2.000 0,57.000 62.000 0,-62.000-78.000 0,0.000-1.000 0,2.000-2.000 0,0.000 0.000 0,1.000-2.000 0,2.000-1.000 0,45.000 22.000 0,-2.000-12.000-68,1.000-3.000 0,2.000-3.000 0,109.000 18.000 0,116.000 9.000-1023,759.000 35.000-1344,11.000-69.000-30,-1056.000-16.000 2401,1872.000-10.000-1721,-1134.000-36.000 2050,-8.000-37.000-3,-483.000 53.000 66,-235.000 26.000-298,1991.000-207.000 1839,-437.000 6.000 769,-1286.000 152.000-2236,-103.000 16.000 757,236.000-15.000 0,-199.000 42.000-1159,176.000-10.000 0,-372.000 15.000 0,0.000-2.000 0,0.000 0.000 0,-1.000-2.000 0,0.000-2.000 0,50.000-24.000 0,-36.000 16.000 0,65.000-20.000 0,-63.000 25.000 0,50.000-22.000 0,63.000-20.000 0,-128.000 46.000 0,0.000 2.000 0,49.000-6.000 0,-27.000 5.000 0,51.000-1.000 0,-84.000 9.000 0,0.000 0.000 0,-1.000-2.000 0,0.000 0.000 0,1.000-1.000 0,-1.000-1.000 0,33.000-13.000 0,-33.000 9.000 0,3.000-4.000 0,2.000 2.000 0,-1.000 0.000 0,1.000 2.000 0,1.000 1.000 0,-1.000 1.000 0,1.000 1.000 0,31.000-2.000 0,-53.000 8.000 0,0.000 0.000 0,0.000-1.000 0,0.000 1.000 0,1.000-1.000 0,-1.000 0.000 0,0.000-1.000 0,0.000 1.000 0,-1.000-1.000 0,1.000 0.000 0,0.000 0.000 0,6.000-4.000 0,-9.000 4.000 0,0.000 0.000 0,-1.000 1.000 0,1.000-1.000 0,-1.000 0.000 0,1.000 0.000 0,-1.000 0.000 0,1.000 0.000 0,-1.000 0.000 0,0.000-1.000 0,0.000 1.000 0,0.000 0.000 0,0.000 0.000 0,0.000-1.000 0,-1.000 1.000 0,1.000 0.000 0,-1.000-1.000 0,0.000 1.000 0,1.000-1.000 0,-1.000 1.000 0,0.000-1.000 0,0.000 1.000 0,-1.000 0.000 0,1.000-1.000 0,0.000 1.000 0,-1.000-1.000 0,-1.000-3.000 0,0.000 0.000 6,0.000-1.000 0,-1.000 1.000-1,1.000 0.000 1,-1.000 0.000 0,0.000 1.000-1,-1.000-1.000 1,0.000 1.000 0,0.000-1.000-1,0.000 1.000 1,0.000 1.000 0,-1.000-1.000 0,-8.000-7.000-1,-6.000-2.000-184,-1.000 0.000 0,-25.000-12.000 0,19.000 11.000-723,5.000 2.000-5924</inkml:trace>
</inkml:ink>
</file>

<file path=ppt/ink/ink14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0:04"/>
    </inkml:context>
    <inkml:brush xml:id="br0">
      <inkml:brushProperty name="width" value="0.035" units="cm"/>
      <inkml:brushProperty name="height" value="0.035" units="cm"/>
      <inkml:brushProperty name="color" value="#e71224"/>
    </inkml:brush>
  </inkml:definitions>
  <inkml:trace contextRef="#ctx0" brushRef="#br0">304.000 1.000 24575,'0.000'32.000'0,"-1.000"0.000"0,-2.000 0.000 0,-1.000 0.000 0,-9.000 38.000 0,8.000-53.000 0,-1.000-1.000 0,-1.000 1.000 0,0.000-1.000 0,0.000 0.000 0,-2.000-1.000 0,0.000 0.000 0,-1.000 0.000 0,0.000-1.000 0,-17.000 17.000 0,14.000-18.000-93,-139.000 156.000-1179,132.000-144.000-5554</inkml:trace>
</inkml:ink>
</file>

<file path=ppt/ink/ink14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15:48"/>
    </inkml:context>
    <inkml:brush xml:id="br0">
      <inkml:brushProperty name="width" value="0.035" units="cm"/>
      <inkml:brushProperty name="height" value="0.035" units="cm"/>
      <inkml:brushProperty name="color" value="#ffc114"/>
    </inkml:brush>
  </inkml:definitions>
  <inkml:trace contextRef="#ctx0" brushRef="#br0">2112.000 440.000 24575,'-5.000'-4.000'0,"0.000"0.000"0,0.000 1.000 0,0.000-1.000 0,-1.000 1.000 0,1.000 1.000 0,-1.000-1.000 0,0.000 1.000 0,-11.000-3.000 0,1.000 0.000 0,-465.000-125.000 0,-9.000 36.000 0,340.000 68.000 0,-2.000 7.000 0,0.000 6.000 0,-153.000 8.000 0,292.000 6.000 0,0.000 1.000 0,1.000 0.000 0,0.000 1.000 0,-1.000 0.000 0,1.000 1.000 0,0.000 0.000 0,1.000 1.000 0,-1.000 1.000 0,1.000-1.000 0,0.000 2.000 0,0.000 0.000 0,1.000 0.000 0,0.000 1.000 0,0.000 0.000 0,-15.000 17.000 0,14.000-12.000 0,0.000-1.000 0,1.000 2.000 0,1.000-1.000 0,0.000 1.000 0,1.000 1.000 0,1.000-1.000 0,0.000 1.000 0,1.000 1.000 0,0.000-1.000 0,2.000 1.000 0,-6.000 28.000 0,1.000 63.000 0,8.000 210.000 0,5.000-165.000 0,-4.000-118.000 0,2.000-1.000 0,0.000 1.000 0,3.000-1.000 0,0.000 0.000 0,3.000 0.000 0,0.000-1.000 0,2.000 0.000 0,16.000 35.000 0,-15.000-45.000 0,0.000-1.000 0,1.000 0.000 0,2.000-1.000 0,0.000 0.000 0,1.000-1.000 0,1.000-1.000 0,26.000 25.000 0,-17.000-23.000 0,0.000-1.000 0,1.000-1.000 0,0.000-1.000 0,2.000-1.000 0,37.000 16.000 0,-19.000-13.000 0,1.000-2.000 0,1.000-3.000 0,0.000-1.000 0,59.000 7.000 0,-52.000-10.000 0,-27.000-4.000 0,43.000 3.000 0,367.000-7.000 0,-256.000-3.000 0,-160.000 1.000 0,0.000 0.000 0,-1.000-2.000 0,1.000-1.000 0,0.000 0.000 0,-1.000-1.000 0,0.000-2.000 0,0.000 0.000 0,0.000-1.000 0,-1.000-1.000 0,0.000-1.000 0,-1.000-1.000 0,24.000-15.000 0,448.000-295.000 0,-470.000 307.000 0,-1.000-1.000 0,0.000-1.000 0,-1.000-1.000 0,34.000-35.000 0,-45.000 41.000 0,-1.000 0.000 0,0.000 0.000 0,0.000 0.000 0,-1.000-1.000 0,0.000 0.000 0,-1.000-1.000 0,0.000 1.000 0,-1.000-1.000 0,0.000 0.000 0,-1.000 0.000 0,3.000-22.000 0,0.000-23.000 0,-3.000 0.000 0,-2.000-1.000 0,-2.000 1.000 0,-3.000 0.000 0,-3.000 0.000 0,-2.000 1.000 0,-24.000-84.000 0,16.000 98.000 0,-1.000 1.000 0,-3.000 0.000 0,-1.000 2.000 0,-1.000 0.000 0,-49.000-59.000 0,56.000 78.000 0,-2.000 0.000 0,0.000 1.000 0,-1.000 1.000 0,-1.000 1.000 0,-1.000 1.000 0,0.000 1.000 0,-1.000 0.000 0,-1.000 2.000 0,0.000 0.000 0,0.000 2.000 0,-2.000 0.000 0,1.000 2.000 0,-1.000 1.000 0,0.000 1.000 0,-1.000 1.000 0,-50.000-5.000 0,16.000 9.000 0,0.000 3.000 0,-67.000 9.000 0,-119.000 29.000 0,48.000-7.000 0,-251.000 9.000 0,431.000-40.000 0,5.000 0.000-227,-1.000 0.000-1,1.000 0.000 1,-1.000 2.000-1,1.000-1.000 1,-18.000 8.000-1,9.000 1.000-6598</inkml:trace>
</inkml:ink>
</file>

<file path=ppt/ink/ink14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1"/>
    </inkml:context>
    <inkml:brush xml:id="br0">
      <inkml:brushProperty name="width" value="0.035" units="cm"/>
      <inkml:brushProperty name="height" value="0.035" units="cm"/>
      <inkml:brushProperty name="color" value="#ffc114"/>
    </inkml:brush>
  </inkml:definitions>
  <inkml:trace contextRef="#ctx0" brushRef="#br0">336.000 0.000 24575,'15.000'629.000'0,"-8.000"-414.000"0,-13.000 130.000 0,1.000-292.000 0,-3.000 0.000 0,-2.000 0.000 0,-3.000-1.000 0,-26.000 71.000 0,19.000-72.000 0,-38.000 69.000 0,44.000-98.000 0,0.000 0.000 0,-1.000-1.000 0,-1.000-1.000 0,0.000-1.000 0,-25.000 23.000 0,37.000-39.000 20,1.000 0.000 0,-1.000 0.000 0,0.000 0.000 0,0.000 0.000 0,-9.000 4.000 0,11.000-6.000-82,1.000-1.000 0,-1.000 1.000 0,1.000-1.000 0,0.000 0.000 0,-1.000 1.000 0,1.000-1.000 1,-1.000 0.000-1,1.000 0.000 0,-1.000 0.000 0,1.000 0.000 0,0.000 0.000 0,-1.000 0.000 0,1.000-1.000 1,-1.000 1.000-1,1.000 0.000 0,-1.000-1.000 0,1.000 1.000 0,0.000-1.000 0,-1.000 1.000 0,1.000-1.000 1,0.000 0.000-1,0.000 1.000 0,-2.000-3.000 0,-12.000-12.000-6764</inkml:trace>
</inkml:ink>
</file>

<file path=ppt/ink/ink14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2"/>
    </inkml:context>
    <inkml:brush xml:id="br0">
      <inkml:brushProperty name="width" value="0.035" units="cm"/>
      <inkml:brushProperty name="height" value="0.035" units="cm"/>
      <inkml:brushProperty name="color" value="#ffc114"/>
    </inkml:brush>
  </inkml:definitions>
  <inkml:trace contextRef="#ctx0" brushRef="#br0">142.000 1.000 24575,'6.000'-1.000'0,"1.000"2.000"0,-1.000-1.000 0,1.000 1.000 0,-1.000 0.000 0,0.000 0.000 0,1.000 1.000 0,-1.000 0.000 0,0.000 0.000 0,0.000 0.000 0,0.000 1.000 0,0.000 0.000 0,-1.000 0.000 0,1.000 0.000 0,-1.000 1.000 0,0.000 0.000 0,0.000 0.000 0,0.000 0.000 0,0.000 0.000 0,-1.000 1.000 0,5.000 5.000 0,17.000 18.000 0,2.000-2.000 0,1.000-1.000 0,56.000 38.000 0,105.000 48.000 0,-180.000-106.000 0,0.000 0.000 0,0.000 1.000 0,-1.000 1.000 0,0.000-1.000 0,0.000 1.000 0,-1.000 1.000 0,10.000 10.000 0,-16.000-15.000 0,0.000 0.000 0,0.000 0.000 0,0.000 1.000 0,0.000-1.000 0,0.000 1.000 0,-1.000 0.000 0,1.000-1.000 0,-1.000 1.000 0,0.000 0.000 0,0.000-1.000 0,-1.000 1.000 0,1.000 0.000 0,-1.000 0.000 0,0.000 0.000 0,0.000 0.000 0,0.000 0.000 0,0.000 0.000 0,-1.000 0.000 0,1.000-1.000 0,-1.000 1.000 0,0.000 0.000 0,0.000 0.000 0,-4.000 6.000 0,1.000-1.000 0,-1.000 0.000 0,-1.000 0.000 0,0.000-1.000 0,0.000 0.000 0,0.000 0.000 0,-1.000-1.000 0,0.000 0.000 0,-1.000 0.000 0,1.000 0.000 0,-1.000-1.000 0,-13.000 7.000 0,-13.000 8.000 0,-54.000 22.000 0,84.000-41.000 0,-357.000 142.000 0,303.000-129.000 0,45.000-13.000 0,0.000 1.000 0,0.000 1.000 0,-21.000 8.000 0,34.000-11.000 0,-1.000-1.000 0,1.000 0.000 0,-1.000 0.000 0,1.000 1.000 0,-1.000-1.000 0,1.000 0.000 0,-1.000 1.000 0,1.000-1.000 0,0.000 0.000 0,-1.000 1.000 0,1.000-1.000 0,0.000 1.000 0,-1.000-1.000 0,1.000 1.000 0,0.000-1.000 0,-1.000 1.000 0,1.000-1.000 0,0.000 1.000 0,0.000-1.000 0,0.000 1.000 0,-1.000-1.000 0,1.000 1.000 0,0.000-1.000 0,0.000 1.000 0,0.000-1.000 0,0.000 1.000 0,0.000-1.000 0,0.000 1.000 0,0.000 0.000 0,0.000-1.000 0,0.000 1.000 0,0.000-1.000 0,1.000 1.000 0,-1.000-1.000 0,0.000 1.000 0,12.000 18.000 0,-1.000-8.000 0,1.000 0.000 0,0.000 0.000 0,0.000-1.000 0,1.000-1.000 0,1.000 0.000 0,17.000 8.000 0,93.000 41.000 0,-105.000-50.000 0,79.000 31.000 40,53.000 24.000-1445,-122.000-47.000-5421</inkml:trace>
</inkml:ink>
</file>

<file path=ppt/ink/ink14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3"/>
    </inkml:context>
    <inkml:brush xml:id="br0">
      <inkml:brushProperty name="width" value="0.035" units="cm"/>
      <inkml:brushProperty name="height" value="0.035" units="cm"/>
      <inkml:brushProperty name="color" value="#ffc114"/>
    </inkml:brush>
  </inkml:definitions>
  <inkml:trace contextRef="#ctx0" brushRef="#br0">1.000 151.000 24575,'0.000'5.000'0,"-1.000"-1.000"0,1.000 0.000 0,1.000 1.000 0,-1.000-1.000 0,0.000 0.000 0,1.000 1.000 0,0.000-1.000 0,0.000 0.000 0,0.000 0.000 0,1.000 0.000 0,-1.000 0.000 0,1.000 0.000 0,0.000 0.000 0,0.000 0.000 0,1.000 0.000 0,-1.000-1.000 0,1.000 1.000 0,0.000-1.000 0,-1.000 0.000 0,1.000 0.000 0,1.000 0.000 0,-1.000 0.000 0,0.000 0.000 0,1.000-1.000 0,0.000 1.000 0,-1.000-1.000 0,1.000 0.000 0,0.000 0.000 0,0.000-1.000 0,0.000 1.000 0,0.000-1.000 0,0.000 0.000 0,1.000 0.000 0,6.000 1.000 0,29.000 4.000 0,0.000-3.000 0,0.000-1.000 0,0.000-1.000 0,0.000-3.000 0,1.000-1.000 0,-1.000-2.000 0,42.000-11.000 0,-46.000 5.000 0,-1.000 0.000 0,-1.000-2.000 0,-1.000-2.000 0,0.000-1.000 0,0.000-2.000 0,-2.000-1.000 0,44.000-34.000 0,-70.000 49.000 0,0.000 0.000 0,0.000 0.000 0,0.000-1.000 0,-1.000 0.000 0,0.000 0.000 0,8.000-10.000 0,-12.000 14.000 0,1.000 0.000 0,-1.000 0.000 0,1.000 0.000 0,-1.000 0.000 0,1.000 0.000 0,-1.000 0.000 0,0.000 0.000 0,1.000 0.000 0,-1.000 0.000 0,0.000 0.000 0,0.000 0.000 0,0.000 0.000 0,0.000 0.000 0,0.000-1.000 0,0.000 1.000 0,0.000 0.000 0,0.000 0.000 0,0.000 0.000 0,0.000 0.000 0,-1.000 0.000 0,1.000 0.000 0,-1.000 0.000 0,1.000 0.000 0,0.000 0.000 0,-1.000 0.000 0,0.000 0.000 0,1.000 0.000 0,-1.000 0.000 0,1.000 1.000 0,-1.000-1.000 0,0.000 0.000 0,0.000 0.000 0,0.000 0.000 0,1.000 1.000 0,-1.000-1.000 0,0.000 1.000 0,0.000-1.000 0,0.000 0.000 0,0.000 1.000 0,0.000-1.000 0,0.000 1.000 0,0.000 0.000 0,0.000-1.000 0,0.000 1.000 0,0.000 0.000 0,0.000 0.000 0,0.000 0.000 0,-2.000 0.000 0,-20.000-5.000 0,-1.000 2.000 0,0.000 1.000 0,0.000 2.000 0,0.000 0.000 0,-31.000 4.000 0,35.000-3.000 0,-11.000 1.000 0,1.000 1.000 0,0.000 2.000 0,0.000 0.000 0,-40.000 14.000 0,65.000-17.000 0,0.000 1.000 0,0.000-1.000 0,0.000 1.000 0,0.000 0.000 0,1.000 1.000 0,-1.000-1.000 0,1.000 1.000 0,0.000 0.000 0,0.000 0.000 0,0.000 0.000 0,1.000 0.000 0,0.000 1.000 0,-1.000-1.000 0,2.000 1.000 0,-1.000 0.000 0,0.000 0.000 0,1.000 0.000 0,0.000 0.000 0,0.000 1.000 0,1.000-1.000 0,-3.000 11.000 0,1.000 8.000 0,0.000-1.000 0,2.000 1.000 0,3.000 43.000 0,-2.000-61.000 0,4.000 27.000 0,0.000 0.000 0,3.000 0.000 0,0.000-1.000 0,3.000 0.000 0,0.000 0.000 0,2.000-1.000 0,1.000 0.000 0,30.000 50.000 0,-40.000-76.000 0,0.000 1.000 0,1.000 0.000 0,-1.000 0.000 0,1.000-1.000 0,0.000 0.000 0,1.000 0.000 0,-1.000 0.000 0,1.000 0.000 0,0.000-1.000 0,0.000 0.000 0,0.000 0.000 0,1.000 0.000 0,-1.000-1.000 0,1.000 0.000 0,0.000 0.000 0,0.000 0.000 0,0.000 0.000 0,1.000-1.000 0,-1.000 0.000 0,0.000-1.000 0,1.000 1.000 0,-1.000-1.000 0,1.000-1.000 0,-1.000 1.000 0,1.000-1.000 0,11.000-1.000 0,97.000-6.000-1365,-90.000 6.000-5461</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2"/>
    </inkml:context>
    <inkml:brush xml:id="br0">
      <inkml:brushProperty name="width" value="0.035" units="cm"/>
      <inkml:brushProperty name="height" value="0.035" units="cm"/>
      <inkml:brushProperty name="color" value="#e71224"/>
    </inkml:brush>
  </inkml:definitions>
  <inkml:trace contextRef="#ctx0" brushRef="#br0">1.000 154.000 24575,'0.000'-4.000'0,"0.000"-7.000"0,9.000-6.000 0,9.000 0.000 0,4.000-2.000 0,4.000-2.000 0,3.000 3.000 0,-1.000-1.000 0,2.000 3.000 0,-6.000 4.000-8191</inkml:trace>
</inkml:ink>
</file>

<file path=ppt/ink/ink15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4"/>
    </inkml:context>
    <inkml:brush xml:id="br0">
      <inkml:brushProperty name="width" value="0.035" units="cm"/>
      <inkml:brushProperty name="height" value="0.035" units="cm"/>
      <inkml:brushProperty name="color" value="#ffc114"/>
    </inkml:brush>
  </inkml:definitions>
  <inkml:trace contextRef="#ctx0" brushRef="#br0">671.000 1.000 24575,'-12.000'0.000'0,"0.000"0.000"0,-1.000 1.000 0,1.000 1.000 0,0.000 0.000 0,0.000 0.000 0,-19.000 8.000 0,29.000-10.000 0,-1.000 1.000 0,1.000 0.000 0,0.000 0.000 0,0.000 0.000 0,0.000 1.000 0,0.000-1.000 0,0.000 0.000 0,0.000 1.000 0,0.000-1.000 0,0.000 1.000 0,0.000 0.000 0,1.000 0.000 0,-1.000 0.000 0,0.000 0.000 0,1.000 0.000 0,0.000 0.000 0,0.000 0.000 0,-1.000 0.000 0,1.000 0.000 0,0.000 0.000 0,1.000 1.000 0,-1.000-1.000 0,0.000 1.000 0,1.000-1.000 0,-1.000 0.000 0,1.000 1.000 0,0.000-1.000 0,0.000 1.000 0,0.000-1.000 0,0.000 1.000 0,0.000-1.000 0,0.000 1.000 0,1.000-1.000 0,-1.000 0.000 0,1.000 1.000 0,0.000-1.000 0,-1.000 0.000 0,1.000 1.000 0,0.000-1.000 0,3.000 4.000 0,2.000 3.000 0,0.000 0.000 0,1.000 1.000 0,1.000-2.000 0,-1.000 1.000 0,1.000-1.000 0,1.000-1.000 0,-1.000 1.000 0,1.000-1.000 0,1.000-1.000 0,9.000 6.000 0,-2.000-1.000 0,29.000 26.000 0,-32.000-24.000 0,-1.000 2.000 0,0.000 0.000 0,-1.000 0.000 0,0.000 1.000 0,-1.000 1.000 0,14.000 30.000 0,-21.000-39.000 0,0.000 1.000 0,-1.000 0.000 0,-1.000 0.000 0,1.000 0.000 0,-1.000 1.000 0,-1.000-1.000 0,0.000 1.000 0,0.000-1.000 0,-1.000 0.000 0,0.000 1.000 0,0.000-1.000 0,-1.000 1.000 0,-1.000-1.000 0,0.000 0.000 0,0.000 1.000 0,-4.000 8.000 0,0.000-1.000 0,-1.000 0.000 0,0.000-1.000 0,-2.000-1.000 0,0.000 1.000 0,0.000-1.000 0,-15.000 17.000 0,17.000-25.000 0,1.000-1.000 0,-1.000 1.000 0,0.000-1.000 0,0.000 0.000 0,-1.000-1.000 0,0.000 1.000 0,0.000-2.000 0,0.000 1.000 0,0.000-1.000 0,-1.000 0.000 0,0.000-1.000 0,0.000 0.000 0,-15.000 3.000 0,-1.000-1.000 0,-1.000-2.000 0,1.000-1.000 0,-1.000-1.000 0,-42.000-4.000 0,52.000 1.000 0,0.000 0.000 0,0.000-2.000 0,1.000 0.000 0,-1.000 0.000 0,1.000-2.000 0,0.000 0.000 0,1.000 0.000 0,-24.000-15.000 0,-2.000-4.000 0,0.000-3.000 0,1.000-1.000 0,2.000-2.000 0,-51.000-55.000 0,84.000 81.000-170,0.000 0.000-1,1.000 0.000 0,0.000 0.000 1,0.000 0.000-1,0.000 0.000 0,0.000-1.000 1,-1.000-6.000-1,-1.000-9.000-6655</inkml:trace>
</inkml:ink>
</file>

<file path=ppt/ink/ink15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6"/>
    </inkml:context>
    <inkml:brush xml:id="br0">
      <inkml:brushProperty name="width" value="0.035" units="cm"/>
      <inkml:brushProperty name="height" value="0.035" units="cm"/>
      <inkml:brushProperty name="color" value="#ffc114"/>
    </inkml:brush>
  </inkml:definitions>
  <inkml:trace contextRef="#ctx0" brushRef="#br0">0.000 2851.000 24575,'2.000'-41.000'0,"1.000"-1.000"0,2.000 1.000 0,18.000-67.000 0,47.000-118.000 0,-44.000 147.000 0,41.000-133.000 0,65.000-365.000 0,-109.000 419.000 0,32.000-173.000 0,-52.000 320.000 0,7.000-30.000 0,-9.000 39.000 0,0.000 0.000 0,-1.000 0.000 0,1.000 1.000 0,0.000-1.000 0,0.000 0.000 0,0.000 0.000 0,0.000 1.000 0,0.000-1.000 0,1.000 0.000 0,-1.000 1.000 0,0.000-1.000 0,1.000 1.000 0,-1.000 0.000 0,1.000 0.000 0,0.000-1.000 0,2.000 0.000 0,-3.000 2.000 0,0.000 0.000 0,0.000 0.000 0,0.000-1.000 0,0.000 1.000 0,-1.000 1.000 0,1.000-1.000 0,0.000 0.000 0,0.000 0.000 0,0.000 0.000 0,0.000 0.000 0,0.000 1.000 0,0.000-1.000 0,0.000 1.000 0,0.000-1.000 0,0.000 0.000 0,0.000 1.000 0,-1.000-1.000 0,1.000 1.000 0,0.000 0.000 0,0.000-1.000 0,-1.000 1.000 0,1.000 0.000 0,0.000-1.000 0,-1.000 1.000 0,1.000 0.000 0,0.000 0.000 0,-1.000 0.000 0,1.000-1.000 0,-1.000 1.000 0,0.000 0.000 0,1.000 0.000 0,-1.000 0.000 0,0.000 0.000 0,1.000 0.000 0,-1.000 1.000 0,11.000 38.000 0,-11.000-39.000 0,13.000 73.000 0,16.000 71.000 0,172.000 486.000 0,-69.000-230.000 0,-95.000-263.000 0,25.000 190.000 0,-53.000-357.000 0,152.000-412.000 0,-143.000 396.000 0,169.000-405.000-887,170.000-450.000 412,-121.000 163.000 475,-231.000 720.000 0,-1.000-1.000 0,2.000 1.000 0,0.000 0.000 0,15.000-30.000 0,-20.000 46.000 2,-1.000 0.000 0,0.000 0.000 0,1.000 0.000-1,-1.000 1.000 1,0.000-1.000 0,1.000 0.000 0,-1.000 1.000 0,1.000-1.000 0,-1.000 0.000 0,1.000 1.000-1,-1.000-1.000 1,1.000 0.000 0,0.000 1.000 0,-1.000-1.000 0,1.000 1.000 0,0.000-1.000-1,-1.000 1.000 1,1.000 0.000 0,0.000-1.000 0,0.000 1.000 0,-1.000 0.000 0,1.000-1.000 0,0.000 1.000-1,0.000 0.000 1,1.000 0.000 0,-1.000 0.000 32,0.000 1.000-1,-1.000-1.000 0,1.000 1.000 1,0.000-1.000-1,-1.000 1.000 1,1.000 0.000-1,-1.000 0.000 0,1.000-1.000 1,-1.000 1.000-1,1.000 0.000 1,-1.000 0.000-1,1.000 0.000 1,-1.000-1.000-1,0.000 1.000 0,1.000 0.000 1,-1.000 0.000-1,0.000 0.000 1,0.000 1.000-1,6.000 49.000 676,-6.000-50.000-739,0.000 88.000-1335,-1.000-48.000-5461</inkml:trace>
</inkml:ink>
</file>

<file path=ppt/ink/ink15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7"/>
    </inkml:context>
    <inkml:brush xml:id="br0">
      <inkml:brushProperty name="width" value="0.035" units="cm"/>
      <inkml:brushProperty name="height" value="0.035" units="cm"/>
      <inkml:brushProperty name="color" value="#ffc114"/>
    </inkml:brush>
  </inkml:definitions>
  <inkml:trace contextRef="#ctx0" brushRef="#br0">149.000 93.000 24575,'-1.000'30.000'0,"0.000"-18.000"0,1.000 1.000 0,0.000 0.000 0,1.000-1.000 0,0.000 1.000 0,6.000 23.000 0,-6.000-33.000 0,0.000 0.000 0,0.000-1.000 0,0.000 1.000 0,1.000 0.000 0,-1.000-1.000 0,1.000 1.000 0,0.000-1.000 0,0.000 1.000 0,0.000-1.000 0,0.000 0.000 0,0.000 0.000 0,0.000 0.000 0,1.000 0.000 0,-1.000 0.000 0,0.000-1.000 0,1.000 1.000 0,0.000 0.000 0,-1.000-1.000 0,1.000 0.000 0,0.000 0.000 0,0.000 0.000 0,0.000 0.000 0,0.000 0.000 0,0.000-1.000 0,0.000 1.000 0,0.000-1.000 0,0.000 0.000 0,0.000 0.000 0,6.000 0.000 0,-7.000 0.000 0,1.000-1.000 0,0.000 1.000 0,-1.000-1.000 0,1.000 1.000 0,0.000-1.000 0,-1.000 0.000 0,1.000 0.000 0,0.000 0.000 0,-1.000 0.000 0,1.000 0.000 0,-1.000 0.000 0,0.000-1.000 0,1.000 0.000 0,-1.000 1.000 0,0.000-1.000 0,0.000 0.000 0,0.000 0.000 0,0.000 0.000 0,-1.000 0.000 0,1.000 0.000 0,0.000 0.000 0,-1.000-1.000 0,1.000 1.000 0,-1.000-1.000 0,0.000 1.000 0,0.000-1.000 0,0.000 1.000 0,0.000-1.000 0,0.000 0.000 0,-1.000 1.000 0,1.000-5.000 0,2.000-10.000 0,-1.000 1.000 0,-1.000-1.000 0,-1.000 0.000 0,-2.000-17.000 0,2.000 18.000 0,0.000 11.000 0,0.000 0.000 0,-1.000 1.000 0,1.000-1.000 0,-1.000 0.000 0,0.000 1.000 0,0.000-1.000 0,0.000 1.000 0,0.000-1.000 0,-1.000 1.000 0,0.000 0.000 0,0.000 0.000 0,0.000-1.000 0,-5.000-5.000 0,4.000 8.000 0,1.000-1.000 0,-2.000 1.000 0,1.000 0.000 0,0.000-1.000 0,0.000 1.000 0,-1.000 0.000 0,1.000 1.000 0,-1.000-1.000 0,1.000 1.000 0,-1.000 0.000 0,0.000-1.000 0,1.000 2.000 0,-1.000-1.000 0,0.000 0.000 0,0.000 1.000 0,-7.000 0.000 0,7.000-1.000 0,-1.000 1.000 0,1.000 0.000 0,-1.000 0.000 0,1.000 1.000 0,-1.000-1.000 0,1.000 1.000 0,0.000 0.000 0,-1.000 0.000 0,1.000 1.000 0,0.000-1.000 0,-6.000 4.000 0,7.000-3.000 0,0.000 0.000 0,1.000-1.000 0,0.000 2.000 0,-1.000-1.000 0,1.000 0.000 0,0.000 0.000 0,0.000 1.000 0,0.000-1.000 0,1.000 1.000 0,-1.000 0.000 0,0.000-1.000 0,1.000 1.000 0,0.000 0.000 0,0.000 0.000 0,0.000 0.000 0,0.000 0.000 0,-1.000 5.000 0,-35.000 129.000 0,8.000-31.000 0,25.000-91.000 0,-34.000 161.000 0,34.000-146.000 0,1.000 0.000 0,1.000 0.000 0,1.000 0.000 0,4.000 30.000 0,-3.000-56.000 0,0.000-1.000 0,1.000 1.000 0,-1.000 0.000 0,1.000-1.000 0,0.000 1.000 0,0.000-1.000 0,0.000 1.000 0,1.000-1.000 0,-1.000 0.000 0,1.000 1.000 0,0.000-1.000 0,-1.000 0.000 0,1.000 0.000 0,1.000 0.000 0,-1.000 0.000 0,0.000-1.000 0,1.000 1.000 0,0.000-1.000 0,-1.000 1.000 0,1.000-1.000 0,0.000 0.000 0,0.000 0.000 0,0.000 0.000 0,1.000 0.000 0,-1.000-1.000 0,0.000 1.000 0,1.000-1.000 0,-1.000 0.000 0,1.000 0.000 0,-1.000 0.000 0,1.000 0.000 0,-1.000-1.000 0,1.000 0.000 0,0.000 1.000 0,-1.000-1.000 0,6.000-1.000 0,9.000 0.000 0,0.000-2.000 0,-1.000 0.000 0,1.000 0.000 0,-1.000-2.000 0,0.000 0.000 0,17.000-8.000 0,-32.000 12.000-31,11.000-4.000-191,-1.000 0.000 0,1.000 0.000-1,-1.000-2.000 1,0.000 1.000-1,18.000-15.000 1,-17.000 8.000-6604</inkml:trace>
</inkml:ink>
</file>

<file path=ppt/ink/ink15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8"/>
    </inkml:context>
    <inkml:brush xml:id="br0">
      <inkml:brushProperty name="width" value="0.035" units="cm"/>
      <inkml:brushProperty name="height" value="0.035" units="cm"/>
      <inkml:brushProperty name="color" value="#ffc114"/>
    </inkml:brush>
  </inkml:definitions>
  <inkml:trace contextRef="#ctx0" brushRef="#br0">0.000 59.000 24575,'5.000'0.000'0,"6.000"0.000"0,12.000 0.000 0,6.000 0.000 0,9.000 0.000 0,2.000-5.000 0,4.000-6.000 0,10.000-2.000 0,0.000 1.000 0,-4.000 4.000 0,-6.000 2.000 0,-9.000 2.000-8191</inkml:trace>
</inkml:ink>
</file>

<file path=ppt/ink/ink15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9"/>
    </inkml:context>
    <inkml:brush xml:id="br0">
      <inkml:brushProperty name="width" value="0.035" units="cm"/>
      <inkml:brushProperty name="height" value="0.035" units="cm"/>
      <inkml:brushProperty name="color" value="#ffc114"/>
    </inkml:brush>
  </inkml:definitions>
  <inkml:trace contextRef="#ctx0" brushRef="#br0">216.000 1.000 24575,'1.000'86.000'0,"-4.000"138.000"0,-1.000-174.000 0,-1.000-1.000 0,-19.000 74.000 0,-5.000-30.000 0,-4.000-1.000 0,-53.000 102.000 0,81.000-185.000 0,0.000 1.000 0,1.000-1.000 0,0.000 1.000 0,1.000 0.000 0,0.000 0.000 0,0.000 0.000 0,1.000 0.000 0,-1.000 19.000 0,3.000-26.000 0,0.000 0.000 0,0.000 0.000 0,1.000 1.000 0,-1.000-1.000 0,1.000 0.000 0,0.000 0.000 0,0.000 0.000 0,0.000 0.000 0,0.000 0.000 0,1.000 0.000 0,-1.000-1.000 0,1.000 1.000 0,0.000 0.000 0,-1.000-1.000 0,1.000 1.000 0,1.000-1.000 0,-1.000 1.000 0,0.000-1.000 0,0.000 0.000 0,1.000 0.000 0,-1.000 0.000 0,1.000 0.000 0,0.000-1.000 0,0.000 1.000 0,-1.000-1.000 0,1.000 0.000 0,0.000 1.000 0,0.000-1.000 0,5.000 1.000 0,9.000 2.000 0,1.000 0.000 0,0.000 0.000 0,0.000-2.000 0,1.000 0.000 0,-1.000-1.000 0,0.000-1.000 0,1.000-1.000 0,-1.000-1.000 0,0.000 0.000 0,0.000-1.000 0,0.000-1.000 0,0.000-1.000 0,-1.000 0.000 0,0.000-2.000 0,0.000 0.000 0,32.000-18.000 0,-22.000 5.000-1365,-8.000 2.000-5461</inkml:trace>
</inkml:ink>
</file>

<file path=ppt/ink/ink15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27"/>
    </inkml:context>
    <inkml:brush xml:id="br0">
      <inkml:brushProperty name="width" value="0.035" units="cm"/>
      <inkml:brushProperty name="height" value="0.035" units="cm"/>
      <inkml:brushProperty name="color" value="#ffc114"/>
    </inkml:brush>
  </inkml:definitions>
  <inkml:trace contextRef="#ctx0" brushRef="#br0">495.000 0.000 24575,'-2.000'65.000'0,"-3.000"0.000"0,-3.000 0.000 0,-2.000-1.000 0,-4.000 0.000 0,-27.000 80.000 0,-8.000-10.000 0,-88.000 168.000 0,-47.000 67.000 0,182.000-364.000 0,-1.000 1.000 0,0.000-1.000 0,0.000 0.000 0,0.000 1.000 0,-7.000 7.000 0,9.000-13.000 0,1.000 0.000 0,0.000 0.000 0,0.000 1.000 0,-1.000-1.000 0,1.000 0.000 0,0.000 0.000 0,0.000 0.000 0,-1.000 1.000 0,1.000-1.000 0,0.000 0.000 0,0.000 0.000 0,-1.000 0.000 0,1.000 0.000 0,0.000 0.000 0,-1.000 0.000 0,1.000 0.000 0,0.000 1.000 0,-1.000-1.000 0,1.000 0.000 0,0.000 0.000 0,0.000 0.000 0,-1.000 0.000 0,1.000 0.000 0,0.000 0.000 0,-1.000 0.000 0,1.000-1.000 0,0.000 1.000 0,-1.000 0.000 0,1.000 0.000 0,0.000 0.000 0,-1.000 0.000 0,1.000 0.000 0,0.000 0.000 0,0.000-1.000 0,-1.000 1.000 0,1.000 0.000 0,0.000 0.000 0,-1.000-2.000 0,0.000 0.000 0,0.000 1.000 0,0.000-1.000 0,0.000 0.000 0,1.000 0.000 0,-1.000 0.000 0,1.000 1.000 0,-1.000-1.000 0,1.000 0.000 0,0.000 0.000 0,0.000-2.000 0,-2.000-30.000-1365,1.000-1.000-5461</inkml:trace>
</inkml:ink>
</file>

<file path=ppt/ink/ink15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28"/>
    </inkml:context>
    <inkml:brush xml:id="br0">
      <inkml:brushProperty name="width" value="0.035" units="cm"/>
      <inkml:brushProperty name="height" value="0.035" units="cm"/>
      <inkml:brushProperty name="color" value="#ffc114"/>
    </inkml:brush>
  </inkml:definitions>
  <inkml:trace contextRef="#ctx0" brushRef="#br0">161.000 1.000 24575,'5.000'0.000'0,"13.000"-1.000"0,0.000 2.000 0,0.000 0.000 0,25.000 5.000 0,-37.000-4.000 0,1.000 0.000 0,-1.000 0.000 0,0.000 0.000 0,0.000 1.000 0,0.000 0.000 0,0.000 1.000 0,0.000-1.000 0,0.000 1.000 0,-1.000 0.000 0,0.000 1.000 0,0.000-1.000 0,6.000 8.000 0,-6.000-6.000 0,0.000 0.000 0,0.000 1.000 0,-1.000-1.000 0,1.000 1.000 0,-2.000 0.000 0,1.000 1.000 0,-1.000-1.000 0,0.000 0.000 0,0.000 1.000 0,-1.000 0.000 0,0.000 0.000 0,-1.000 0.000 0,1.000 0.000 0,-2.000 0.000 0,1.000 13.000 0,-1.000-16.000 0,-1.000 0.000 0,1.000 0.000 0,-1.000 1.000 0,-1.000-1.000 0,1.000 0.000 0,-1.000 0.000 0,1.000 0.000 0,-1.000 0.000 0,-1.000-1.000 0,1.000 1.000 0,-1.000-1.000 0,1.000 1.000 0,-1.000-1.000 0,-1.000 0.000 0,1.000 0.000 0,-1.000 0.000 0,1.000 0.000 0,-1.000-1.000 0,0.000 1.000 0,0.000-1.000 0,-1.000 0.000 0,1.000 0.000 0,-1.000-1.000 0,-7.000 4.000 0,-12.000 4.000 0,-1.000 0.000 0,0.000-2.000 0,0.000-1.000 0,-1.000-1.000 0,0.000-1.000 0,0.000-2.000 0,0.000 0.000 0,-45.000-2.000 0,47.000-6.000-1365,6.000-2.000-5461</inkml:trace>
</inkml:ink>
</file>

<file path=ppt/ink/ink15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0"/>
    </inkml:context>
    <inkml:brush xml:id="br0">
      <inkml:brushProperty name="width" value="0.035" units="cm"/>
      <inkml:brushProperty name="height" value="0.035" units="cm"/>
      <inkml:brushProperty name="color" value="#ffc114"/>
    </inkml:brush>
  </inkml:definitions>
  <inkml:trace contextRef="#ctx0" brushRef="#br0">467.000 63.000 24575,'0.000'-3.000'0,"-1.000"0.000"0,1.000 1.000 0,0.000-1.000 0,-1.000 1.000 0,0.000-1.000 0,1.000 1.000 0,-1.000 0.000 0,0.000-1.000 0,-1.000 1.000 0,1.000 0.000 0,0.000-1.000 0,0.000 1.000 0,-1.000 0.000 0,0.000 0.000 0,1.000 0.000 0,-1.000 0.000 0,0.000 1.000 0,0.000-1.000 0,0.000 0.000 0,0.000 1.000 0,0.000-1.000 0,0.000 1.000 0,0.000 0.000 0,-1.000 0.000 0,1.000 0.000 0,0.000 0.000 0,-1.000 0.000 0,1.000 0.000 0,-1.000 1.000 0,1.000-1.000 0,-5.000 0.000 0,-10.000-1.000 0,0.000 0.000 0,0.000 0.000 0,-29.000 3.000 0,27.000 0.000 0,-12.000-2.000 0,11.000 1.000 0,0.000 0.000 0,-34.000 6.000 0,47.000-5.000 0,1.000 0.000 0,0.000 1.000 0,0.000 0.000 0,0.000 0.000 0,1.000 1.000 0,-1.000 0.000 0,0.000 0.000 0,1.000 0.000 0,0.000 0.000 0,0.000 1.000 0,0.000 0.000 0,0.000 0.000 0,-4.000 5.000 0,0.000 1.000 0,0.000-1.000 0,1.000 2.000 0,0.000-1.000 0,1.000 1.000 0,0.000 0.000 0,1.000 1.000 0,0.000-1.000 0,0.000 1.000 0,2.000 0.000 0,-1.000 1.000 0,2.000-1.000 0,0.000 1.000 0,0.000 0.000 0,1.000 0.000 0,1.000 0.000 0,0.000 0.000 0,0.000 0.000 0,3.000 17.000 0,-2.000-27.000 0,1.000-1.000 0,-1.000 0.000 0,1.000 1.000 0,-1.000-1.000 0,1.000 0.000 0,0.000 1.000 0,0.000-1.000 0,0.000 0.000 0,0.000 0.000 0,1.000 0.000 0,-1.000 0.000 0,0.000 0.000 0,1.000 0.000 0,0.000 0.000 0,-1.000 0.000 0,1.000 0.000 0,0.000-1.000 0,0.000 1.000 0,0.000-1.000 0,0.000 1.000 0,0.000-1.000 0,0.000 0.000 0,0.000 0.000 0,1.000 0.000 0,-1.000 0.000 0,0.000 0.000 0,1.000-1.000 0,-1.000 1.000 0,0.000 0.000 0,1.000-1.000 0,-1.000 0.000 0,1.000 0.000 0,-1.000 0.000 0,1.000 0.000 0,-1.000 0.000 0,4.000-1.000 0,11.000-1.000 0,-1.000 0.000 0,1.000-1.000 0,-1.000-1.000 0,19.000-7.000 0,-26.000 8.000 0,25.000-6.000 0,36.000-5.000 0,-57.000 11.000 0,-8.000 2.000 0,0.000 0.000 0,-1.000-1.000 0,1.000 0.000 0,-1.000 0.000 0,1.000 0.000 0,-1.000-1.000 0,0.000 1.000 0,0.000-1.000 0,0.000 0.000 0,0.000 0.000 0,0.000 0.000 0,-1.000-1.000 0,5.000-4.000 0,12.000-12.000 0,-19.000 19.000 0,-1.000 1.000 0,1.000 0.000 0,-1.000-1.000 0,1.000 1.000 0,-1.000-1.000 0,1.000 1.000 0,-1.000 0.000 0,1.000 0.000 0,-1.000-1.000 0,1.000 1.000 0,0.000 0.000 0,-1.000 0.000 0,1.000 0.000 0,-1.000 0.000 0,1.000 0.000 0,0.000-1.000 0,-1.000 1.000 0,1.000 0.000 0,-1.000 0.000 0,1.000 1.000 0,0.000-1.000 0,-1.000 0.000 0,1.000 0.000 0,-1.000 0.000 0,1.000 0.000 0,0.000 0.000 0,-1.000 1.000 0,1.000-1.000 0,-1.000 0.000 0,1.000 0.000 0,-1.000 1.000 0,1.000-1.000 0,-1.000 0.000 0,1.000 1.000 0,-1.000-1.000 0,1.000 1.000 0,-1.000-1.000 0,0.000 1.000 0,1.000-1.000 0,-1.000 1.000 0,0.000-1.000 0,1.000 1.000 0,-1.000-1.000 0,0.000 1.000 0,1.000-1.000 0,-1.000 1.000 0,0.000 0.000 0,0.000-1.000 0,0.000 1.000 0,0.000-1.000 0,0.000 1.000 0,1.000 0.000 0,-1.000-1.000 0,0.000 1.000 0,-1.000 0.000 0,8.000 42.000 0,-7.000-40.000 0,2.000 30.000 0,8.000 70.000 0,-9.000-93.000 0,1.000 0.000 0,1.000 0.000 0,-1.000-1.000 0,2.000 1.000 0,-1.000 0.000 0,1.000-1.000 0,8.000 14.000 0,-9.000-20.000-80,0.000 0.000 0,0.000 1.000-1,0.000-1.000 1,0.000 0.000 0,0.000-1.000-1,1.000 1.000 1,-1.000-1.000 0,1.000 1.000-1,-1.000-1.000 1,1.000 0.000 0,0.000 0.000 0,0.000 0.000-1,0.000-1.000 1,0.000 0.000 0,0.000 1.000-1,9.000 0.000 1,11.000 1.000-6746</inkml:trace>
</inkml:ink>
</file>

<file path=ppt/ink/ink15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2"/>
    </inkml:context>
    <inkml:brush xml:id="br0">
      <inkml:brushProperty name="width" value="0.035" units="cm"/>
      <inkml:brushProperty name="height" value="0.035" units="cm"/>
      <inkml:brushProperty name="color" value="#ffc114"/>
    </inkml:brush>
  </inkml:definitions>
  <inkml:trace contextRef="#ctx0" brushRef="#br0">326.000 595.000 24575,'0.000'-1.000'0,"-1.000"0.000"0,1.000 0.000 0,0.000 0.000 0,-1.000 0.000 0,1.000 0.000 0,0.000 0.000 0,-1.000 0.000 0,1.000 1.000 0,-1.000-1.000 0,0.000 0.000 0,1.000 0.000 0,-1.000 0.000 0,0.000 1.000 0,0.000-1.000 0,1.000 0.000 0,-1.000 1.000 0,0.000-1.000 0,0.000 0.000 0,0.000 1.000 0,0.000-1.000 0,0.000 1.000 0,0.000-1.000 0,0.000 1.000 0,0.000 0.000 0,0.000 0.000 0,0.000-1.000 0,-1.000 1.000 0,-31.000-6.000 0,30.000 5.000 0,-24.000-2.000 0,1.000 1.000 0,0.000 0.000 0,-1.000 2.000 0,1.000 1.000 0,-41.000 7.000 0,63.000-7.000 0,1.000 1.000 0,-1.000-1.000 0,1.000 1.000 0,-1.000-1.000 0,1.000 1.000 0,-1.000 0.000 0,1.000 1.000 0,0.000-1.000 0,0.000 0.000 0,0.000 1.000 0,0.000 0.000 0,1.000 0.000 0,-1.000-1.000 0,1.000 2.000 0,-1.000-1.000 0,1.000 0.000 0,0.000 0.000 0,0.000 1.000 0,1.000-1.000 0,-1.000 1.000 0,1.000 0.000 0,-1.000-1.000 0,1.000 1.000 0,0.000 0.000 0,0.000 7.000 0,-1.000 6.000 0,0.000 1.000 0,2.000-1.000 0,0.000 0.000 0,4.000 27.000 0,-3.000-41.000 0,-1.000-1.000 0,1.000 1.000 0,-1.000 0.000 0,1.000-1.000 0,0.000 1.000 0,0.000-1.000 0,0.000 1.000 0,0.000-1.000 0,1.000 1.000 0,-1.000-1.000 0,1.000 0.000 0,-1.000 0.000 0,1.000 0.000 0,0.000 1.000 0,0.000-2.000 0,0.000 1.000 0,0.000 0.000 0,0.000 0.000 0,0.000-1.000 0,0.000 1.000 0,1.000-1.000 0,-1.000 1.000 0,1.000-1.000 0,-1.000 0.000 0,1.000 0.000 0,-1.000 0.000 0,1.000-1.000 0,-1.000 1.000 0,1.000-1.000 0,0.000 1.000 0,0.000-1.000 0,3.000 0.000 0,7.000 1.000 0,0.000-2.000 0,0.000 1.000 0,0.000-2.000 0,-1.000 1.000 0,21.000-7.000 0,-8.000 0.000 0,0.000 0.000 0,0.000-2.000 0,-1.000-1.000 0,-1.000-1.000 0,31.000-21.000 0,104.000-85.000 0,-107.000 74.000 0,-1.000-2.000 0,-3.000-3.000 0,44.000-56.000 0,108.000-173.000 0,-149.000 192.000 0,-393.000 593.000 0,283.000-413.000 0,-148.000 205.000 0,204.000-294.000-136,0.000 1.000-1,1.000-1.000 1,0.000 1.000-1,0.000 0.000 1,0.000 0.000-1,1.000 0.000 1,0.000 0.000-1,0.000 1.000 0,-1.000 7.000 1,5.000 8.000-6690</inkml:trace>
</inkml:ink>
</file>

<file path=ppt/ink/ink15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3"/>
    </inkml:context>
    <inkml:brush xml:id="br0">
      <inkml:brushProperty name="width" value="0.035" units="cm"/>
      <inkml:brushProperty name="height" value="0.035" units="cm"/>
      <inkml:brushProperty name="color" value="#ffc114"/>
    </inkml:brush>
  </inkml:definitions>
  <inkml:trace contextRef="#ctx0" brushRef="#br0">257.000 635.000 24575,'-13.000'0.000'0,"0.000"0.000"0,-1.000 1.000 0,1.000 1.000 0,-21.000 5.000 0,27.000-5.000 0,1.000 0.000 0,0.000 1.000 0,0.000 0.000 0,0.000 0.000 0,0.000 0.000 0,1.000 1.000 0,-1.000 0.000 0,1.000 0.000 0,0.000 0.000 0,0.000 1.000 0,-5.000 6.000 0,-2.000 2.000 0,1.000 0.000 0,1.000 0.000 0,0.000 1.000 0,1.000 1.000 0,1.000-1.000 0,0.000 2.000 0,1.000-1.000 0,0.000 1.000 0,-6.000 23.000 0,13.000-37.000 0,-1.000 0.000 0,1.000 0.000 0,0.000 1.000 0,0.000-1.000 0,0.000 0.000 0,0.000 0.000 0,0.000 0.000 0,0.000 0.000 0,0.000 1.000 0,1.000-1.000 0,-1.000 0.000 0,1.000 0.000 0,0.000 0.000 0,-1.000 0.000 0,1.000 0.000 0,0.000 0.000 0,0.000 0.000 0,0.000 0.000 0,1.000-1.000 0,-1.000 1.000 0,2.000 1.000 0,-1.000 0.000 0,1.000-1.000 0,0.000 0.000 0,0.000 0.000 0,0.000 0.000 0,0.000 0.000 0,1.000-1.000 0,-1.000 1.000 0,0.000-1.000 0,1.000 0.000 0,-1.000 0.000 0,7.000 1.000 0,1.000-1.000 0,0.000 0.000 0,0.000 0.000 0,0.000-1.000 0,1.000 0.000 0,-1.000-1.000 0,0.000-1.000 0,16.000-3.000 0,-11.000-1.000 0,0.000 0.000 0,0.000-2.000 0,-1.000 1.000 0,1.000-2.000 0,-2.000 0.000 0,1.000-1.000 0,16.000-14.000 0,87.000-88.000 0,-111.000 105.000 0,43.000-49.000 0,-2.000-3.000 0,-3.000-2.000 0,-2.000-1.000 0,-3.000-3.000 0,-3.000-1.000 0,43.000-106.000 0,-57.000 113.000 0,-13.000 31.000 0,2.000 0.000 0,21.000-37.000 0,-31.000 62.000 0,-1.000 5.000 0,-5.000 11.000 0,-8.000 24.000 0,-212.000 526.000 0,196.000-497.000 0,-21.000 77.000 0,43.000-119.000 0,0.000 0.000 0,2.000 0.000 0,1.000 0.000 0,0.000 0.000 0,2.000 0.000 0,1.000 1.000 0,3.000 25.000 0,-3.000-47.000-97,1.000-1.000-1,-1.000 1.000 1,1.000 0.000-1,0.000 0.000 1,0.000-1.000-1,0.000 1.000 1,0.000 0.000-1,0.000-1.000 1,1.000 1.000-1,-1.000-1.000 1,1.000 0.000-1,0.000 1.000 0,1.000 1.000 1,11.000 8.000-6729</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2"/>
    </inkml:context>
    <inkml:brush xml:id="br0">
      <inkml:brushProperty name="width" value="0.035" units="cm"/>
      <inkml:brushProperty name="height" value="0.035" units="cm"/>
      <inkml:brushProperty name="color" value="#e71224"/>
    </inkml:brush>
  </inkml:definitions>
  <inkml:trace contextRef="#ctx0" brushRef="#br0">1.000 1.000 24575,'0.000'9.000'0,"0.000"13.000"0,0.000 7.000 0,0.000 7.000 0,0.000 4.000 0,0.000-2.000 0,4.000-2.000 0,3.000-3.000 0,-2.000-2.000 0,0.000-2.000 0,-2.000 0.000 0,0.000-2.000 0,-2.000-5.000-8191</inkml:trace>
</inkml:ink>
</file>

<file path=ppt/ink/ink16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3"/>
    </inkml:context>
    <inkml:brush xml:id="br0">
      <inkml:brushProperty name="width" value="0.035" units="cm"/>
      <inkml:brushProperty name="height" value="0.035" units="cm"/>
      <inkml:brushProperty name="color" value="#ffc114"/>
    </inkml:brush>
  </inkml:definitions>
  <inkml:trace contextRef="#ctx0" brushRef="#br0">1.000 0.000 24575,'4.000'0.000'0,"3.000"5.000"0,4.000 6.000 0,1.000 7.000 0,-2.000 5.000 0,-3.000 3.000 0,-2.000 3.000 0,-2.000-5.000-8191</inkml:trace>
</inkml:ink>
</file>

<file path=ppt/ink/ink16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4"/>
    </inkml:context>
    <inkml:brush xml:id="br0">
      <inkml:brushProperty name="width" value="0.035" units="cm"/>
      <inkml:brushProperty name="height" value="0.035" units="cm"/>
      <inkml:brushProperty name="color" value="#ffc114"/>
    </inkml:brush>
  </inkml:definitions>
  <inkml:trace contextRef="#ctx0" brushRef="#br0">67.000 105.000 24575,'-3.000'57.000'0,"-3.000"0.000"0,-2.000 0.000 0,-21.000 75.000 0,9.000-71.000 0,20.000-61.000 0,0.000 1.000 0,0.000-1.000 0,0.000 0.000 0,0.000 0.000 0,0.000 0.000 0,0.000 0.000 0,0.000 0.000 0,0.000 0.000 0,0.000 0.000 0,0.000 0.000 0,-1.000 0.000 0,1.000 1.000 0,0.000-1.000 0,0.000 0.000 0,0.000 0.000 0,0.000 0.000 0,0.000 0.000 0,0.000 0.000 0,0.000 0.000 0,0.000 1.000 0,0.000-1.000 0,0.000 0.000 0,0.000 0.000 0,0.000 0.000 0,0.000 0.000 0,0.000 0.000 0,0.000 0.000 0,0.000 0.000 0,0.000 1.000 0,0.000-1.000 0,0.000 0.000 0,0.000 0.000 0,0.000 0.000 0,1.000 0.000 0,-1.000 0.000 0,0.000 0.000 0,0.000 0.000 0,0.000 1.000 0,0.000-1.000 0,0.000 0.000 0,0.000 0.000 0,0.000 0.000 0,0.000 0.000 0,0.000 0.000 0,0.000 0.000 0,1.000 0.000 0,-1.000 0.000 0,0.000 0.000 0,0.000 0.000 0,0.000 0.000 0,0.000 0.000 0,0.000 0.000 0,0.000 0.000 0,0.000 0.000 0,1.000 1.000 0,-1.000-1.000 0,0.000 0.000 0,0.000 0.000 0,0.000 0.000 0,0.000-1.000 0,10.000-5.000 0,14.000-18.000 0,-21.000 21.000 0,70.000-72.000 0,-13.000 15.000 0,64.000-84.000 0,-44.000 27.000-1365,-54.000 73.000-5461</inkml:trace>
</inkml:ink>
</file>

<file path=ppt/ink/ink16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4"/>
    </inkml:context>
    <inkml:brush xml:id="br0">
      <inkml:brushProperty name="width" value="0.035" units="cm"/>
      <inkml:brushProperty name="height" value="0.035" units="cm"/>
      <inkml:brushProperty name="color" value="#ffc114"/>
    </inkml:brush>
  </inkml:definitions>
  <inkml:trace contextRef="#ctx0" brushRef="#br0">58.000 1.000 24575,'0.000'76.000'0,"-1.000"95.000"0,-1.000-160.000 0,0.000 1.000 0,0.000-1.000 0,-1.000 0.000 0,-1.000 1.000 0,0.000-1.000 0,0.000-1.000 0,-1.000 1.000 0,-9.000 14.000 0,4.000-7.000 0,9.000-17.000 0,1.000-1.000 0,-1.000 1.000 0,0.000 0.000 0,1.000 0.000 0,-1.000 0.000 0,1.000 0.000 0,-1.000 0.000 0,1.000 0.000 0,-1.000 0.000 0,1.000 0.000 0,0.000 0.000 0,-1.000 1.000 0,1.000-1.000 0,0.000 0.000 0,0.000 0.000 0,0.000 0.000 0,0.000 0.000 0,0.000 0.000 0,0.000 0.000 0,0.000 1.000 0,1.000-1.000 0,-1.000 1.000 0,1.000-1.000 0,0.000-1.000 0,0.000 0.000 0,0.000 0.000 0,0.000 0.000 0,0.000 0.000 0,0.000 0.000 0,0.000 0.000 0,0.000 0.000 0,0.000 0.000 0,-1.000 0.000 0,1.000 0.000 0,0.000-1.000 0,0.000 1.000 0,0.000 0.000 0,0.000-1.000 0,0.000 1.000 0,0.000 0.000 0,-1.000-1.000 0,3.000 0.000 0,50.000-35.000 0,62.000-60.000 0,-74.000 58.000 0,2.000 3.000 0,2.000 1.000 0,79.000-46.000 0,-121.000 78.000 0,0.000 1.000 0,0.000-1.000 0,0.000 1.000 0,0.000 0.000 0,0.000 0.000 0,0.000 0.000 0,0.000 0.000 0,0.000 1.000 0,0.000-1.000 0,0.000 1.000 0,0.000 0.000 0,0.000-1.000 0,0.000 2.000 0,1.000-1.000 0,-1.000 0.000 0,0.000 1.000 0,4.000 0.000 0,-5.000 0.000 0,0.000 1.000 0,0.000-1.000 0,0.000 0.000 0,0.000 1.000 0,0.000 0.000 0,-1.000-1.000 0,1.000 1.000 0,-1.000 0.000 0,1.000 0.000 0,-1.000 0.000 0,1.000 0.000 0,-1.000 0.000 0,0.000 0.000 0,0.000 0.000 0,0.000 0.000 0,0.000 1.000 0,-1.000-1.000 0,1.000 0.000 0,-1.000 0.000 0,1.000 1.000 0,-1.000-1.000 0,0.000 4.000 0,3.000 23.000 0,-3.000 1.000 0,0.000-1.000 0,-6.000 37.000 0,3.000-32.000 0,1.000 62.000 0,2.000-94.000 7,0.000 0.000 0,0.000 0.000 0,0.000 0.000 0,0.000 0.000 0,1.000-1.000 0,-1.000 1.000 1,1.000 0.000-1,-1.000 0.000 0,1.000 0.000 0,0.000 0.000 0,0.000-1.000 0,0.000 1.000 0,0.000 0.000 0,0.000-1.000 0,0.000 1.000 0,3.000 2.000 0,-3.000-4.000-54,0.000 1.000 1,-1.000-1.000 0,1.000 1.000-1,0.000-1.000 1,0.000 0.000-1,0.000 0.000 1,0.000 0.000 0,0.000 1.000-1,1.000-1.000 1,-1.000 0.000-1,0.000 0.000 1,0.000 0.000 0,0.000 0.000-1,0.000-1.000 1,0.000 1.000-1,0.000 0.000 1,0.000 0.000 0,0.000-1.000-1,0.000 1.000 1,0.000 0.000-1,0.000-1.000 1,-1.000 1.000 0,1.000-1.000-1,0.000 1.000 1,0.000-1.000-1,0.000 0.000 1,0.000 1.000 0,-1.000-1.000-1,1.000 0.000 1,0.000 1.000-1,0.000-2.000 1,14.000-13.000-6780</inkml:trace>
</inkml:ink>
</file>

<file path=ppt/ink/ink16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6"/>
    </inkml:context>
    <inkml:brush xml:id="br0">
      <inkml:brushProperty name="width" value="0.035" units="cm"/>
      <inkml:brushProperty name="height" value="0.035" units="cm"/>
      <inkml:brushProperty name="color" value="#ffc114"/>
    </inkml:brush>
  </inkml:definitions>
  <inkml:trace contextRef="#ctx0" brushRef="#br0">696.000 56.000 24575,'3.000'-1.000'0,"-1.000"1.000"0,0.000 0.000 0,1.000 0.000 0,-1.000-1.000 0,0.000 0.000 0,0.000 1.000 0,1.000-1.000 0,-1.000 0.000 0,0.000 0.000 0,0.000 0.000 0,0.000 0.000 0,0.000 0.000 0,0.000-1.000 0,0.000 1.000 0,0.000-1.000 0,2.000-2.000 0,-3.000 3.000 0,-1.000 1.000 0,0.000-1.000 0,1.000 1.000 0,-1.000-1.000 0,0.000 1.000 0,1.000-1.000 0,-1.000 0.000 0,0.000 1.000 0,1.000-1.000 0,-1.000 0.000 0,0.000 1.000 0,0.000-1.000 0,0.000 0.000 0,0.000 1.000 0,0.000-1.000 0,0.000 0.000 0,0.000 1.000 0,0.000-1.000 0,0.000 0.000 0,0.000 0.000 0,0.000 1.000 0,0.000-2.000 0,-1.000 1.000 0,0.000 0.000 0,0.000 0.000 0,1.000 0.000 0,-1.000 0.000 0,0.000 0.000 0,0.000 0.000 0,0.000 0.000 0,0.000 0.000 0,0.000 0.000 0,0.000 1.000 0,0.000-1.000 0,0.000 0.000 0,0.000 1.000 0,-1.000-1.000 0,1.000 1.000 0,-2.000-2.000 0,-3.000 1.000 0,1.000-1.000 0,-1.000 1.000 0,0.000 0.000 0,0.000 0.000 0,0.000 0.000 0,0.000 1.000 0,0.000 0.000 0,0.000 0.000 0,0.000 1.000 0,0.000 0.000 0,0.000 0.000 0,0.000 0.000 0,0.000 1.000 0,1.000-1.000 0,-1.000 2.000 0,0.000-1.000 0,1.000 0.000 0,0.000 1.000 0,-1.000 0.000 0,1.000 0.000 0,-5.000 5.000 0,-5.000 3.000 0,1.000 1.000 0,1.000 0.000 0,0.000 1.000 0,0.000 1.000 0,-17.000 26.000 0,22.000-30.000 0,-27.000 46.000 0,33.000-54.000 0,1.000 1.000 0,-1.000-1.000 0,1.000 1.000 0,0.000-1.000 0,0.000 1.000 0,1.000 0.000 0,-1.000-1.000 0,0.000 1.000 0,1.000 0.000 0,0.000 0.000 0,-1.000 0.000 0,1.000-1.000 0,0.000 1.000 0,1.000 0.000 0,-1.000 0.000 0,0.000 0.000 0,1.000-1.000 0,-1.000 1.000 0,2.000 2.000 0,-1.000-3.000 0,0.000-1.000 0,0.000 0.000 0,0.000 0.000 0,0.000 0.000 0,0.000 0.000 0,0.000-1.000 0,0.000 1.000 0,1.000 0.000 0,-1.000 0.000 0,0.000-1.000 0,0.000 1.000 0,1.000-1.000 0,-1.000 1.000 0,0.000-1.000 0,1.000 1.000 0,-1.000-1.000 0,1.000 0.000 0,-1.000 0.000 0,0.000 1.000 0,1.000-1.000 0,-1.000 0.000 0,1.000-1.000 0,-1.000 1.000 0,0.000 0.000 0,1.000 0.000 0,-1.000 0.000 0,2.000-1.000 0,39.000-13.000 0,-14.000 0.000 0,0.000-2.000 0,-1.000-1.000 0,-1.000-1.000 0,0.000-1.000 0,-2.000-1.000 0,27.000-28.000 0,-50.000 47.000 0,0.000 0.000 0,0.000 0.000 0,0.000 0.000 0,0.000 0.000 0,0.000 0.000 0,0.000 0.000 0,1.000 0.000 0,-1.000 0.000 0,0.000 1.000 0,1.000-1.000 0,-1.000 0.000 0,3.000 0.000 0,-4.000 1.000 0,1.000 0.000 0,-1.000 0.000 0,0.000 0.000 0,1.000 0.000 0,-1.000 0.000 0,0.000 0.000 0,1.000 1.000 0,-1.000-1.000 0,1.000 0.000 0,-1.000 0.000 0,0.000 0.000 0,1.000 0.000 0,-1.000 1.000 0,0.000-1.000 0,1.000 0.000 0,-1.000 0.000 0,0.000 0.000 0,0.000 1.000 0,1.000-1.000 0,-1.000 0.000 0,0.000 1.000 0,0.000-1.000 0,1.000 0.000 0,-1.000 1.000 0,0.000-1.000 0,0.000 0.000 0,0.000 1.000 0,0.000-1.000 0,1.000 1.000 0,0.000 4.000 0,0.000 0.000 0,0.000 1.000 0,-1.000-1.000 0,0.000 0.000 0,0.000 9.000 0,0.000-8.000 0,-2.000 79.000 0,-19.000 139.000 0,14.000-186.000 0,-1.000-1.000 0,-2.000-1.000 0,-2.000 0.000 0,-1.000 0.000 0,-1.000-1.000 0,-24.000 40.000 0,-81.000 108.000 0,102.000-161.000 0,0.000-2.000 0,-1.000 0.000 0,-1.000-1.000 0,-1.000 0.000 0,-1.000-2.000 0,-24.000 16.000 0,38.000-29.000 0,0.000-1.000 0,-1.000 1.000 0,0.000-1.000 0,1.000-1.000 0,-1.000 0.000 0,0.000 0.000 0,0.000 0.000 0,0.000-1.000 0,-12.000 0.000 0,-2.000 0.000 0,0.000-2.000 0,-26.000-4.000 0,41.000 4.000 0,0.000-1.000 0,0.000 0.000 0,0.000-1.000 0,0.000 0.000 0,1.000 0.000 0,-1.000 0.000 0,1.000-1.000 0,0.000 0.000 0,0.000 0.000 0,0.000 0.000 0,0.000-1.000 0,1.000 0.000 0,0.000 0.000 0,0.000 0.000 0,0.000-1.000 0,-7.000-11.000 0,3.000 2.000 0,0.000 0.000 0,1.000 0.000 0,1.000 0.000 0,0.000-1.000 0,1.000 0.000 0,-4.000-19.000 0,6.000 17.000-455,1.000 0.000 0,-1.000-34.000 0,4.000 27.000-6371</inkml:trace>
</inkml:ink>
</file>

<file path=ppt/ink/ink16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0:15"/>
    </inkml:context>
    <inkml:brush xml:id="br0">
      <inkml:brushProperty name="width" value="0.035" units="cm"/>
      <inkml:brushProperty name="height" value="0.035" units="cm"/>
      <inkml:brushProperty name="color" value="#e71224"/>
    </inkml:brush>
  </inkml:definitions>
  <inkml:trace contextRef="#ctx0" brushRef="#br0">2719.000 838.000 24575,'-79.000'-71.000'0,"-3.000"4.000"0,-159.000-100.000 0,-201.000-67.000 0,-168.000-14.000 0,577.000 238.000 0,-1.000 2.000 0,0.000 1.000 0,-37.000-3.000 0,-104.000 2.000 0,112.000 6.000 0,-442.000-4.000 0,494.000 6.000 0,-7.000 1.000 0,0.000 0.000 0,-1.000 0.000 0,-26.000 7.000 0,41.000-7.000 0,0.000 0.000 0,0.000 0.000 0,0.000 1.000 0,0.000-1.000 0,1.000 1.000 0,-1.000 0.000 0,0.000 0.000 0,1.000 0.000 0,-1.000 1.000 0,1.000-1.000 0,0.000 1.000 0,0.000 0.000 0,0.000 0.000 0,0.000 0.000 0,0.000 0.000 0,1.000 0.000 0,0.000 0.000 0,-1.000 1.000 0,1.000 0.000 0,0.000-1.000 0,-1.000 5.000 0,-1.000 12.000 0,0.000-1.000 0,2.000 1.000 0,0.000-1.000 0,1.000 1.000 0,1.000 0.000 0,1.000-1.000 0,4.000 24.000 0,0.000 10.000 0,-3.000-11.000 0,-1.000 1.000 0,-2.000 0.000 0,-8.000 46.000 0,6.000-71.000 0,-1.000-1.000 0,0.000 0.000 0,-2.000 0.000 0,1.000 0.000 0,-2.000-1.000 0,0.000 0.000 0,-1.000 0.000 0,-1.000-1.000 0,-1.000 0.000 0,-14.000 19.000 0,13.000-22.000 0,0.000 1.000 0,2.000 1.000 0,-11.000 18.000 0,16.000-24.000 0,1.000 0.000 0,0.000 0.000 0,0.000 0.000 0,1.000 0.000 0,0.000 0.000 0,1.000 1.000 0,-1.000-1.000 0,1.000 13.000 0,1.000 19.000 0,1.000 0.000 0,3.000 0.000 0,1.000 0.000 0,1.000 0.000 0,3.000-1.000 0,1.000 0.000 0,21.000 52.000 0,-9.000-39.000 0,3.000-2.000 0,1.000-1.000 0,3.000-1.000 0,60.000 77.000 0,-65.000-95.000 0,5.000 8.000 0,46.000 45.000 0,-63.000-71.000 0,1.000-1.000 0,1.000 0.000 0,0.000-1.000 0,0.000 0.000 0,1.000-1.000 0,0.000-1.000 0,23.000 9.000 0,-13.000-9.000 0,0.000-1.000 0,0.000-1.000 0,53.000 6.000 0,84.000-4.000 0,-123.000-7.000 0,612.000 0.000 0,-298.000-3.000 0,-327.000 1.000 0,0.000-1.000 0,-1.000-1.000 0,1.000-1.000 0,-1.000-2.000 0,0.000 0.000 0,0.000-2.000 0,-1.000 0.000 0,0.000-2.000 0,-1.000-1.000 0,0.000 0.000 0,27.000-19.000 0,-3.000 3.000 0,-23.000 14.000 0,-1.000-1.000 0,32.000-25.000 0,-47.000 33.000 0,-1.000-1.000 0,0.000 0.000 0,0.000 0.000 0,-1.000-1.000 0,0.000 0.000 0,-1.000 0.000 0,1.000-1.000 0,-2.000 1.000 0,1.000-1.000 0,5.000-15.000 0,36.000-106.000 0,50.000-157.000 0,-84.000 239.000 0,-1.000-1.000 0,-3.000 0.000 0,-2.000 0.000 0,0.000-53.000 0,-7.000 7.000-1365,0.000 71.000-5461</inkml:trace>
</inkml:ink>
</file>

<file path=ppt/ink/ink16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0:26"/>
    </inkml:context>
    <inkml:brush xml:id="br0">
      <inkml:brushProperty name="width" value="0.035" units="cm"/>
      <inkml:brushProperty name="height" value="0.035" units="cm"/>
      <inkml:brushProperty name="color" value="#e71224"/>
    </inkml:brush>
  </inkml:definitions>
  <inkml:trace contextRef="#ctx0" brushRef="#br0">2809.000 318.000 24575,'-8.000'-2.000'0,"-1.000"0.000"0,1.000 0.000 0,0.000 0.000 0,0.000-1.000 0,0.000 0.000 0,0.000-1.000 0,0.000 0.000 0,-6.000-5.000 0,-3.000 0.000 0,-47.000-24.000 0,-2.000 2.000 0,0.000 3.000 0,-140.000-37.000 0,-280.000-21.000 0,-167.000 51.000 0,313.000 54.000 0,273.000-14.000 0,44.000-4.000 0,0.000 1.000 0,1.000 0.000 0,-1.000 2.000 0,1.000 0.000 0,0.000 2.000 0,0.000 0.000 0,-22.000 11.000 0,-7.000 9.000 0,27.000-13.000 0,-1.000 0.000 0,-1.000-1.000 0,1.000-2.000 0,-2.000 0.000 0,1.000-2.000 0,-47.000 8.000 0,9.000-12.000 0,45.000-4.000 0,0.000 1.000 0,1.000 0.000 0,-1.000 2.000 0,-30.000 8.000 0,43.000-9.000 0,1.000 0.000 0,0.000 0.000 0,0.000 0.000 0,1.000 1.000 0,-1.000 0.000 0,0.000 0.000 0,1.000 0.000 0,0.000 0.000 0,0.000 1.000 0,0.000 0.000 0,0.000 0.000 0,0.000 0.000 0,1.000 0.000 0,0.000 0.000 0,0.000 1.000 0,0.000 0.000 0,0.000-1.000 0,1.000 1.000 0,0.000 0.000 0,-3.000 10.000 0,0.000 10.000 0,0.000 1.000 0,2.000-1.000 0,1.000 1.000 0,1.000 0.000 0,1.000 0.000 0,2.000 0.000 0,8.000 49.000 0,-1.000-33.000 0,1.000 0.000 0,2.000-1.000 0,2.000 0.000 0,2.000-1.000 0,1.000 0.000 0,2.000-2.000 0,2.000 0.000 0,1.000-1.000 0,2.000-1.000 0,2.000-2.000 0,1.000 0.000 0,1.000-2.000 0,2.000-1.000 0,2.000-1.000 0,54.000 40.000 0,-54.000-48.000 0,2.000-2.000 0,0.000-2.000 0,38.000 15.000 0,111.000 34.000 0,-174.000-64.000 0,50.000 18.000 0,68.000 13.000 0,-76.000-27.000 0,67.000 1.000 0,-12.000-1.000 0,129.000 23.000 0,-94.000-10.000 0,213.000 4.000 0,-146.000-23.000 0,156.000-5.000 0,-354.000 3.000 0,0.000 0.000 0,-1.000 0.000 0,1.000-1.000 0,0.000-1.000 0,-1.000 1.000 0,0.000-2.000 0,0.000 1.000 0,0.000-1.000 0,15.000-10.000 0,-2.000 0.000 0,-2.000-2.000 0,25.000-24.000 0,-23.000 21.000 0,-14.000 11.000 0,1.000 0.000 0,-2.000-1.000 0,1.000 1.000 0,-1.000-2.000 0,-1.000 1.000 0,1.000-1.000 0,-2.000 1.000 0,1.000-2.000 0,-1.000 1.000 0,3.000-12.000 0,-3.000 5.000 0,-1.000 1.000 0,-1.000-1.000 0,0.000 0.000 0,-2.000 1.000 0,0.000-1.000 0,-1.000-21.000 0,-1.000 18.000 0,-1.000 1.000 0,-1.000-1.000 0,-1.000 1.000 0,-10.000-35.000 0,-40.000-71.000 0,44.000 104.000 0,-15.000-30.000 0,2.000-1.000 0,-17.000-60.000 0,35.000 98.000 0,-1.000 1.000 0,0.000-1.000 0,-1.000 1.000 0,-1.000 0.000 0,0.000 0.000 0,-1.000 1.000 0,-10.000-12.000 0,8.000 12.000 0,2.000-1.000 0,-1.000 0.000 0,2.000 0.000 0,0.000-1.000 0,0.000 0.000 0,-6.000-18.000 0,-3.000-20.000-1365,9.000 33.000-5461</inkml:trace>
</inkml:ink>
</file>

<file path=ppt/ink/ink16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3:43"/>
    </inkml:context>
    <inkml:brush xml:id="br0">
      <inkml:brushProperty name="width" value="0.035" units="cm"/>
      <inkml:brushProperty name="height" value="0.035" units="cm"/>
      <inkml:brushProperty name="color" value="#e71224"/>
    </inkml:brush>
  </inkml:definitions>
  <inkml:trace contextRef="#ctx0" brushRef="#br0">3245.000 321.000 24575,'-3.000'0.000'0,"0.000"-1.000"0,0.000 0.000 0,0.000 1.000 0,0.000-1.000 0,0.000 0.000 0,0.000 0.000 0,0.000-1.000 0,-3.000-1.000 0,-11.000-4.000 0,-122.000-38.000 0,-161.000-29.000 0,146.000 39.000 0,-253.000-50.000 0,274.000 62.000 0,51.000 7.000 0,-114.000-6.000 0,-525.000 18.000 0,364.000 7.000 0,71.000 4.000 0,225.000-3.000 0,0.000 3.000 0,-99.000 25.000 0,150.000-29.000 0,0.000 0.000 0,0.000 0.000 0,0.000 1.000 0,0.000 1.000 0,1.000-1.000 0,0.000 1.000 0,0.000 1.000 0,-10.000 7.000 0,15.000-9.000 0,0.000 0.000 0,0.000 0.000 0,1.000 0.000 0,-1.000 1.000 0,1.000-1.000 0,0.000 1.000 0,0.000 0.000 0,1.000 0.000 0,-1.000 0.000 0,1.000 0.000 0,0.000 1.000 0,0.000-1.000 0,1.000 1.000 0,0.000-1.000 0,0.000 1.000 0,-1.000 9.000 0,2.000 6.000 0,0.000-1.000 0,2.000 1.000 0,0.000-1.000 0,7.000 29.000 0,26.000 81.000 0,-28.000-107.000 0,11.000 32.000 0,3.000 0.000 0,2.000-2.000 0,2.000-1.000 0,3.000-1.000 0,1.000-1.000 0,3.000-1.000 0,2.000-2.000 0,2.000-1.000 0,2.000-2.000 0,2.000-2.000 0,1.000-1.000 0,3.000-3.000 0,1.000-1.000 0,1.000-2.000 0,64.000 35.000 0,-44.000-33.000 0,1.000-3.000 0,2.000-3.000 0,126.000 37.000 0,-89.000-40.000 0,215.000 27.000 0,118.000-31.000 0,-7.000-31.000 0,-395.000 6.000 0,0.000 1.000 0,1.000-1.000 0,-1.000-2.000 0,0.000-1.000 0,0.000-3.000 0,69.000-19.000 0,-2.000-12.000 0,-1.000-5.000 0,106.000-61.000 0,-194.000 95.000 0,0.000-1.000 0,0.000-1.000 0,-1.000 0.000 0,-1.000-1.000 0,0.000 0.000 0,0.000-1.000 0,-1.000 0.000 0,-1.000-1.000 0,-1.000-1.000 0,15.000-24.000 0,-20.000 28.000 0,0.000 0.000 0,0.000-1.000 0,-1.000 1.000 0,-1.000-1.000 0,0.000 0.000 0,0.000 0.000 0,-1.000 0.000 0,-1.000 0.000 0,0.000 0.000 0,-1.000 0.000 0,0.000 0.000 0,-1.000-1.000 0,0.000 1.000 0,-1.000 0.000 0,0.000 0.000 0,-6.000-16.000 0,4.000 17.000 0,-1.000 0.000 0,0.000 0.000 0,0.000 0.000 0,-1.000 1.000 0,-1.000 0.000 0,-14.000-17.000 0,-54.000-50.000 0,45.000 48.000 0,-22.000-23.000 0,-3.000 3.000 0,-88.000-63.000 0,112.000 95.000-1365,5.000 5.000-5461</inkml:trace>
</inkml:ink>
</file>

<file path=ppt/ink/ink16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1:01"/>
    </inkml:context>
    <inkml:brush xml:id="br0">
      <inkml:brushProperty name="width" value="0.035" units="cm"/>
      <inkml:brushProperty name="height" value="0.035" units="cm"/>
      <inkml:brushProperty name="color" value="#e71224"/>
    </inkml:brush>
  </inkml:definitions>
  <inkml:trace contextRef="#ctx0" brushRef="#br0">1.000 5284.000 24575,'1.000'-9.000'0,"1.000"1.000"0,0.000-1.000 0,0.000 0.000 0,1.000 1.000 0,0.000 0.000 0,0.000-1.000 0,1.000 1.000 0,0.000 0.000 0,1.000 1.000 0,8.000-12.000 0,-8.000 11.000 0,49.000-71.000 0,2.000 4.000 0,87.000-91.000 0,151.000-123.000 0,-91.000 100.000 0,229.000-223.000 0,-324.000 298.000 0,166.000-226.000 0,-119.000 111.000 0,65.000-92.000 0,27.000 20.000 0,144.000-81.000 0,-185.000 188.000 0,-105.000 102.000 0,5.000 5.000 0,189.000-121.000 0,256.000-100.000 0,-389.000 229.000 0,265.000-91.000 0,-324.000 137.000 0,2.000 6.000 0,1.000 4.000 0,203.000-18.000 0,159.000 32.000 0,43.000-3.000 0,-297.000 3.000 0,35.000-4.000 0,1186.000-114.000-1072,-1414.000 126.000 1072,-3.000-1.000 0,1.000 1.000 0,-1.000-2.000 0,0.000 0.000 0,0.000-2.000 0,21.000-7.000 0,-38.000 12.000 7,1.000-1.000-1,0.000 0.000 1,0.000 0.000 0,-1.000 1.000 0,1.000-1.000 0,0.000 0.000-1,-1.000 0.000 1,1.000-1.000 0,-1.000 1.000 0,1.000 0.000-1,-1.000 0.000 1,0.000-1.000 0,0.000 1.000 0,1.000-1.000 0,-1.000 1.000-1,0.000-1.000 1,0.000 1.000 0,0.000-1.000 0,-1.000 0.000-1,1.000 0.000 1,0.000 1.000 0,-1.000-1.000 0,1.000 0.000 0,-1.000 0.000-1,1.000 0.000 1,-1.000 0.000 0,0.000 0.000 0,0.000 1.000-1,0.000-1.000 1,0.000 0.000 0,0.000 0.000 0,0.000 0.000 0,-1.000 0.000-1,1.000 0.000 1,-1.000 0.000 0,1.000 1.000 0,-1.000-1.000-1,1.000 0.000 1,-1.000 0.000 0,0.000 1.000 0,-2.000-4.000 0,-4.000-7.000 153,-1.000 0.000 0,0.000 1.000 1,-1.000 0.000-1,-16.000-16.000 1,14.000 16.000-176,-55.000-57.000 15,-3.000 3.000 0,-3.000 3.000 0,-3.000 3.000 0,-2.000 4.000 0,-2.000 3.000 0,-3.000 3.000 0,-170.000-72.000 0,220.000 107.000-111,-252.000-96.000-1143,243.000 98.000-5572</inkml:trace>
</inkml:ink>
</file>

<file path=ppt/ink/ink16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1:03"/>
    </inkml:context>
    <inkml:brush xml:id="br0">
      <inkml:brushProperty name="width" value="0.035" units="cm"/>
      <inkml:brushProperty name="height" value="0.035" units="cm"/>
      <inkml:brushProperty name="color" value="#e71224"/>
    </inkml:brush>
  </inkml:definitions>
  <inkml:trace contextRef="#ctx0" brushRef="#br0">1186.000 0.000 24575,'-16.000'1.000'0,"-1.000"0.000"0,1.000 1.000 0,0.000 1.000 0,0.000 1.000 0,-20.000 6.000 0,-76.000 35.000 0,67.000-25.000 0,-495.000 218.000 0,499.000-221.000 0,1.000 2.000 0,-53.000 34.000 0,74.000-40.000 0,0.000 0.000 0,1.000 2.000 0,1.000 0.000 0,0.000 1.000 0,1.000 1.000 0,-19.000 25.000 0,-3.000 6.000-1365,20.000-29.000-5461</inkml:trace>
</inkml:ink>
</file>

<file path=ppt/ink/ink16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3:11"/>
    </inkml:context>
    <inkml:brush xml:id="br0">
      <inkml:brushProperty name="width" value="0.035" units="cm"/>
      <inkml:brushProperty name="height" value="0.035" units="cm"/>
      <inkml:brushProperty name="color" value="#e71224"/>
    </inkml:brush>
  </inkml:definitions>
  <inkml:trace contextRef="#ctx0" brushRef="#br0">1.000 1509.000 24575,'2.000'1.000'0,"1.000"0.000"0,-1.000 0.000 0,0.000 0.000 0,1.000 1.000 0,-1.000-1.000 0,0.000 1.000 0,0.000-1.000 0,0.000 1.000 0,0.000 0.000 0,0.000 0.000 0,0.000 0.000 0,-1.000 0.000 0,1.000 0.000 0,1.000 4.000 0,-1.000-4.000 0,14.000 22.000 0,-1.000 1.000 0,17.000 39.000 0,-16.000-30.000 0,21.000 33.000 0,297.000 474.000 0,-283.000-455.000 0,4.000-1.000 0,126.000 150.000 0,-135.000-185.000 0,3.000-3.000 0,1.000-1.000 0,2.000-3.000 0,2.000-2.000 0,82.000 47.000 0,381.000 172.000 0,18.000-32.000 0,-438.000-188.000 0,2.000-4.000 0,2.000-5.000 0,1.000-3.000 0,107.000 13.000 0,-60.000-26.000-108,273.000-8.000-1,149.000-55.000-740,-16.000-42.000 837,-383.000 50.000 6,197.000-74.000 0,220.000-72.000 1071,-502.000 164.000-986,480.000-131.000-498,-13.000-35.000 26,-485.000 160.000 393,-1.000-3.000 0,-2.000-3.000 0,-1.000-2.000 0,-2.000-4.000 0,-2.000-2.000 0,-1.000-3.000 0,-3.000-3.000 0,54.000-57.000 0,50.000-72.000 53,208.000-207.000 652,-308.000 331.000-705,-3.000-3.000 0,-2.000-3.000 0,-3.000-1.000 0,83.000-126.000 0,-82.000 97.000 0,72.000-116.000 0,-109.000 182.000 0,1.000 0.000 0,1.000 0.000 0,1.000 2.000 0,1.000 1.000 0,1.000 0.000 0,1.000 2.000 0,28.000-19.000 0,183.000-93.000 0,-187.000 107.000 0,460.000-241.000 0,-479.000 252.000 0,0.000 0.000 0,1.000 2.000 0,0.000 1.000 0,35.000-5.000 0,124.000-12.000 0,-96.000 15.000 0,310.000-59.000 0,-262.000 37.000 0,178.000-54.000 0,-314.000 86.000 0,1.000-1.000 0,-1.000 0.000 0,1.000 0.000 0,-1.000 0.000 0,0.000 0.000 0,0.000 0.000 0,0.000-1.000 0,0.000 0.000 0,-1.000 0.000 0,1.000 0.000 0,-1.000 0.000 0,0.000 0.000 0,6.000-8.000 0,-7.000 6.000 0,1.000 0.000 0,-1.000 0.000 0,-1.000-1.000 0,1.000 1.000 0,-1.000 0.000 0,0.000-1.000 0,0.000 1.000 0,0.000-1.000 0,-1.000 1.000 0,0.000-1.000 0,0.000-7.000 0,-1.000 4.000 0,2.000-5.000 0,-2.000 0.000 0,0.000 0.000 0,0.000 0.000 0,-2.000 1.000 0,-6.000-25.000 0,7.000 34.000 0,1.000 0.000 0,-1.000 1.000 0,0.000-1.000 0,0.000 1.000 0,-1.000-1.000 0,1.000 1.000 0,-1.000 0.000 0,1.000 0.000 0,-1.000 0.000 0,0.000 0.000 0,0.000 0.000 0,-1.000 1.000 0,1.000 0.000 0,-1.000-1.000 0,1.000 1.000 0,-1.000 0.000 0,1.000 1.000 0,-1.000-1.000 0,0.000 1.000 0,0.000-1.000 0,0.000 1.000 0,0.000 0.000 0,0.000 1.000 0,-7.000-1.000 0,-56.000-4.000 0,-116.000 7.000 0,80.000 1.000 0,23.000-2.000-118,-120.000 3.000 367,154.000 0.000-748,1.000 1.000 1,-58.000 15.000-1,72.000-11.000-6327</inkml:trace>
</inkml:ink>
</file>

<file path=ppt/ink/ink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3"/>
    </inkml:context>
    <inkml:brush xml:id="br0">
      <inkml:brushProperty name="width" value="0.035" units="cm"/>
      <inkml:brushProperty name="height" value="0.035" units="cm"/>
      <inkml:brushProperty name="color" value="#e71224"/>
    </inkml:brush>
  </inkml:definitions>
  <inkml:trace contextRef="#ctx0" brushRef="#br0">1.000 96.000 24575,'4.000'0.000'0,"2.000"-4.000"0,5.000-2.000 0,9.000 0.000 0,11.000-4.000 0,9.000-4.000 0,-2.000-4.000 0,-3.000 0.000 0,-2.000 4.000 0,-8.000 8.000 0,-11.000 10.000 0,-10.000 5.000-8191</inkml:trace>
</inkml:ink>
</file>

<file path=ppt/ink/ink17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3:11"/>
    </inkml:context>
    <inkml:brush xml:id="br0">
      <inkml:brushProperty name="width" value="0.035" units="cm"/>
      <inkml:brushProperty name="height" value="0.035" units="cm"/>
      <inkml:brushProperty name="color" value="#e71224"/>
    </inkml:brush>
  </inkml:definitions>
  <inkml:trace contextRef="#ctx0" brushRef="#br0">752.000 1.000 24575,'-3.000'63.000'0,"-2.000"0.000"0,-16.000 68.000 0,11.000-86.000 0,-2.000 0.000 0,-2.000-1.000 0,-2.000-1.000 0,-2.000 0.000 0,-31.000 55.000 0,12.000-36.000 0,-3.000 0.000 0,-79.000 92.000 0,-5.000-26.000 0,86.000-92.000 0,2.000 1.000 0,1.000 1.000 0,2.000 2.000 0,-29.000 46.000 0,54.000-71.000 34,1.000 0.000-1,-7.000 24.000 0,9.000-25.000-326,1.000-2.000 0,-2.000 1.000 0,0.000 0.000 0,-9.000 13.000 0,1.000-6.000-6533</inkml:trace>
</inkml:ink>
</file>

<file path=ppt/ink/ink17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3:47"/>
    </inkml:context>
    <inkml:brush xml:id="br0">
      <inkml:brushProperty name="width" value="0.035" units="cm"/>
      <inkml:brushProperty name="height" value="0.035" units="cm"/>
      <inkml:brushProperty name="color" value="#e71224"/>
    </inkml:brush>
  </inkml:definitions>
  <inkml:trace contextRef="#ctx0" brushRef="#br0">0.000 0.000 24575,'1.000'2.000'0,"0.000"0.000"0,0.000-1.000 0,1.000 1.000 0,-1.000-1.000 0,0.000 1.000 0,1.000-1.000 0,-1.000 0.000 0,0.000 1.000 0,1.000-1.000 0,0.000 0.000 0,-1.000 0.000 0,1.000 0.000 0,0.000 0.000 0,-1.000 0.000 0,1.000-1.000 0,0.000 1.000 0,2.000 0.000 0,-2.000 0.000 0,22.000 7.000 0,1.000-2.000 0,1.000 0.000 0,0.000-1.000 0,-1.000-2.000 0,1.000-1.000 0,30.000 0.000 0,-34.000-2.000 0,596.000 7.000 1,-111.000-4.000-1107,532.000 68.000 886,-238.000-9.000 81,-694.000-58.000 203,0.000-5.000 0,131.000-16.000 0,-170.000 12.000 237,0.000 4.000 0,1.000 3.000 0,108.000 16.000 0,-63.000-5.000-233,505.000 25.000-408,1.000-27.000-168,-350.000-8.000 430,-207.000-2.000 78,113.000 4.000 0,-139.000-2.000 0,-1.000 1.000 0,59.000 16.000 0,-65.000-9.000 126,-1.000 1.000 0,-1.000 2.000-1,0.000 1.000 1,-1.000 1.000 0,46.000 35.000 0,3.000 1.000 45,14.000 2.000-170,3.000-5.000-1,1.000-4.000 0,3.000-4.000 0,1.000-4.000 1,112.000 26.000-1,-8.000-16.000-272,325.000 32.000 0,-328.000-66.000 272,-3.000 1.000 0,-188.000-13.000 34,0.000 1.000 0,-1.000 0.000 1,0.000 1.000-1,1.000 0.000 0,-1.000 0.000 1,0.000 0.000-1,0.000 1.000 0,-1.000 0.000 0,1.000 1.000 1,-1.000-1.000-1,0.000 1.000 0,8.000 8.000 1,17.000 12.000 61,199.000 119.000-96,-43.000-29.000 0,-141.000-85.000 0,1.000-1.000 0,79.000 35.000 0,105.000 47.000 0,-195.000-98.000 0,-27.000-10.000 0,1.000 0.000 0,-1.000 1.000 0,0.000 0.000 0,15.000 10.000 0,-11.000-6.000 0,1.000 0.000 0,0.000-1.000 0,0.000 0.000 0,1.000-1.000 0,-1.000-1.000 0,1.000 0.000 0,0.000-1.000 0,28.000 3.000 0,-41.000-7.000 0,0.000 0.000 0,1.000 0.000 0,-1.000 0.000 0,0.000 0.000 0,0.000-1.000 0,0.000 1.000 0,0.000 0.000 0,0.000-1.000 0,0.000 0.000 0,0.000 0.000 0,0.000 1.000 0,0.000-1.000 0,0.000 0.000 0,0.000-1.000 0,0.000 1.000 0,0.000 0.000 0,-1.000 0.000 0,1.000-1.000 0,0.000 1.000 0,-1.000-1.000 0,0.000 1.000 0,1.000-1.000 0,-1.000 0.000 0,0.000 0.000 0,0.000 0.000 0,0.000 1.000 0,0.000-1.000 0,0.000 0.000 0,0.000 0.000 0,0.000 0.000 0,-1.000 0.000 0,1.000-1.000 0,-1.000 1.000 0,1.000 0.000 0,-1.000-3.000 0,1.000-4.000 0,-1.000 1.000 0,1.000-1.000 0,-2.000 1.000 0,1.000 0.000 0,-1.000-1.000 0,-1.000 1.000 0,-4.000-16.000 0,2.000 13.000 0,-1.000-1.000 0,-1.000 1.000 0,0.000 0.000 0,-1.000 1.000 0,0.000-1.000 0,0.000 1.000 0,-1.000 0.000 0,0.000 1.000 0,-1.000 0.000 0,-18.000-14.000 0,-10.000-5.000 0,-62.000-36.000 0,91.000 59.000 0,-67.000-36.000 0,-126.000-48.000 0,-27.000-13.000 0,195.000 83.000 0,-41.000-21.000 0,69.000 38.000 0,-1.000-1.000 0,0.000 1.000 0,0.000 0.000 0,-1.000 0.000 0,1.000 1.000 0,0.000 0.000 0,0.000 0.000 0,-1.000 0.000 0,-10.000 1.000 0,6.000 4.000 93,11.000-4.000-134,0.000 1.000-1,-1.000-1.000 0,1.000 0.000 1,0.000 0.000-1,0.000 0.000 0,0.000 1.000 1,0.000-1.000-1,0.000 0.000 0,0.000 0.000 1,0.000 1.000-1,0.000-1.000 0,0.000 0.000 1,0.000 1.000-1,0.000-1.000 0,0.000 0.000 1,0.000 0.000-1,0.000 1.000 0,0.000-1.000 1,0.000 0.000-1,0.000 0.000 0,0.000 1.000 1,0.000-1.000-1,0.000 0.000 0,0.000 0.000 1,0.000 1.000-1,0.000-1.000 0,1.000 0.000 1,-1.000 0.000-1,0.000 1.000 0,0.000-1.000 1,0.000 0.000-1,0.000 0.000 0,1.000 0.000 1,-1.000 1.000-1,9.000 7.000-6784</inkml:trace>
</inkml:ink>
</file>

<file path=ppt/ink/ink17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3:48"/>
    </inkml:context>
    <inkml:brush xml:id="br0">
      <inkml:brushProperty name="width" value="0.035" units="cm"/>
      <inkml:brushProperty name="height" value="0.035" units="cm"/>
      <inkml:brushProperty name="color" value="#e71224"/>
    </inkml:brush>
  </inkml:definitions>
  <inkml:trace contextRef="#ctx0" brushRef="#br0">1389.000 0.000 24575,'-1.000'2.000'0,"1.000"0.000"0,-1.000-1.000 0,1.000 1.000 0,-1.000 0.000 0,0.000-1.000 0,0.000 1.000 0,0.000-1.000 0,0.000 1.000 0,0.000-1.000 0,0.000 0.000 0,0.000 1.000 0,0.000-1.000 0,0.000 0.000 0,-1.000 0.000 0,1.000 1.000 0,-1.000-1.000 0,1.000 0.000 0,-1.000 0.000 0,1.000-1.000 0,-1.000 1.000 0,1.000 0.000 0,-1.000 0.000 0,0.000-1.000 0,-2.000 1.000 0,-44.000 12.000 0,48.000-13.000 0,-161.000 24.000 0,97.000-16.000 0,1.000 2.000 0,-91.000 27.000 0,-19.000 25.000 0,-113.000 34.000 0,239.000-84.000 0,-1.000-2.000 0,-1.000-1.000 0,1.000-3.000 0,-58.000 0.000 0,97.000-7.000-151,0.000 1.000-1,0.000 1.000 0,0.000-1.000 0,1.000 2.000 1,-1.000-1.000-1,0.000 1.000 0,1.000 0.000 1,-10.000 4.000-1,-4.000 5.000-6674</inkml:trace>
</inkml:ink>
</file>

<file path=ppt/ink/ink17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31:44"/>
    </inkml:context>
    <inkml:brush xml:id="br0">
      <inkml:brushProperty name="width" value="0.035" units="cm"/>
      <inkml:brushProperty name="height" value="0.035" units="cm"/>
      <inkml:brushProperty name="color" value="#e71224"/>
    </inkml:brush>
  </inkml:definitions>
  <inkml:trace contextRef="#ctx0" brushRef="#br0">0.000 233.000 24575,'1472.000'0.000'0,"-1423.000"3.000"0,0.000 2.000 0,0.000 2.000 0,70.000 20.000 0,56.000 8.000 0,-5.000-25.000 0,-81.000-7.000 0,-59.000 1.000 0,0.000 0.000 0,0.000 2.000 0,41.000 14.000 0,15.000 4.000 0,150.000 22.000-279,419.000 29.000 1,243.000-51.000-280,-110.000-27.000 433,-522.000 1.000 286,-111.000 11.000 912,-46.000 0.000-1067,821.000 34.000-6,-837.000-38.000 0,400.000 14.000 0,1194.000-15.000 0,-953.000-6.000 0,-528.000-4.000 0,-172.000 2.000 0,-1.000-1.000 0,0.000-1.000 0,0.000-2.000 0,37.000-13.000 0,-45.000 12.000 0,1.000 2.000 0,1.000 0.000 0,-1.000 2.000 0,39.000-2.000 0,111.000 3.000 0,-119.000 4.000 0,1531.000 2.000 0,-1214.000-19.000 0,-290.000 11.000 0,97.000-9.000 0,153.000-6.000 0,762.000 23.000 0,-1079.000-3.000 0,-1.000 0.000 0,0.000-2.000 0,0.000 1.000 0,0.000-2.000 0,-1.000 0.000 0,1.000-1.000 0,-1.000-1.000 0,0.000 0.000 0,0.000-1.000 0,-1.000 0.000 0,0.000-2.000 0,0.000 1.000 0,-1.000-2.000 0,18.000-15.000 0,2.000-2.000 0,0.000 2.000 0,1.000 1.000 0,52.000-26.000 0,38.000-27.000 0,-86.000 52.000-227,0.000 1.000-1,2.000 1.000 1,1.000 3.000-1,0.000 1.000 1,83.000-25.000-1,-92.000 36.000-6598</inkml:trace>
</inkml:ink>
</file>

<file path=ppt/ink/ink17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31:47"/>
    </inkml:context>
    <inkml:brush xml:id="br0">
      <inkml:brushProperty name="width" value="0.035" units="cm"/>
      <inkml:brushProperty name="height" value="0.035" units="cm"/>
      <inkml:brushProperty name="color" value="#e71224"/>
    </inkml:brush>
  </inkml:definitions>
  <inkml:trace contextRef="#ctx0" brushRef="#br0">126.000 0.000 24575,'3.000'57.000'0,"2.000"-1.000"0,24.000 106.000 0,-21.000-124.000 0,-3.000-11.000 0,-1.000 0.000 0,-2.000 0.000 0,-1.000 1.000 0,-1.000-1.000 0,-1.000 1.000 0,-2.000-1.000 0,-10.000 48.000 0,4.000 6.000 0,9.000-65.000 0,-1.000-1.000 0,-1.000 1.000 0,-1.000-1.000 0,0.000 0.000 0,0.000 0.000 0,-11.000 25.000 0,-4.000 7.000-88,12.000-32.000 156,0.000 0.000 0,-16.000 29.000 0,19.000-40.000-167,1.000 0.000 1,-1.000 0.000-1,0.000 0.000 0,-1.000-1.000 0,1.000 1.000 1,-1.000-1.000-1,1.000 0.000 0,-1.000 0.000 0,0.000 0.000 1,0.000 0.000-1,0.000-1.000 0,0.000 0.000 0,-1.000 1.000 1,-6.000 1.000-1,-7.000 0.000-6727</inkml:trace>
</inkml:ink>
</file>

<file path=ppt/ink/ink17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31:48"/>
    </inkml:context>
    <inkml:brush xml:id="br0">
      <inkml:brushProperty name="width" value="0.035" units="cm"/>
      <inkml:brushProperty name="height" value="0.035" units="cm"/>
      <inkml:brushProperty name="color" value="#e71224"/>
    </inkml:brush>
  </inkml:definitions>
  <inkml:trace contextRef="#ctx0" brushRef="#br0">1.000 30.000 24575,'71.000'0.000'0,"757.000"-12.000"0,216.000-6.000 0,-996.000 21.000 0,-1.000 2.000 0,0.000 2.000 0,55.000 15.000 0,-10.000-2.000 0,81.000 13.000 0,0.000-7.000 0,341.000 5.000 0,-422.000-34.000 0,170.000 4.000 0,-259.000 0.000 0,0.000-1.000 0,0.000 1.000 0,0.000 0.000 0,0.000 0.000 0,-1.000 0.000 0,1.000 0.000 0,0.000 0.000 0,-1.000 0.000 0,1.000 1.000 0,0.000-1.000 0,-1.000 1.000 0,0.000 0.000 0,1.000 0.000 0,-1.000 0.000 0,0.000 0.000 0,0.000 0.000 0,0.000 0.000 0,0.000 0.000 0,-1.000 1.000 0,1.000-1.000 0,-1.000 1.000 0,1.000 0.000 0,-1.000-1.000 0,0.000 1.000 0,0.000 0.000 0,0.000 0.000 0,0.000-1.000 0,-1.000 1.000 0,1.000 0.000 0,0.000 4.000 0,1.000 11.000 0,-1.000 1.000 0,-1.000-1.000 0,-3.000 36.000 0,1.000-21.000 0,1.000-4.000 0,-1.000 0.000 0,-1.000 0.000 0,-2.000 0.000 0,0.000-1.000 0,-2.000 0.000 0,-20.000 51.000 0,-134.000 242.000 0,111.000-230.000 0,44.000-81.000-227,1.000 2.000-1,0.000-1.000 1,1.000 0.000-1,0.000 1.000 1,-4.000 23.000-1,5.000-12.000-6598</inkml:trace>
</inkml:ink>
</file>

<file path=ppt/ink/ink17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31:54"/>
    </inkml:context>
    <inkml:brush xml:id="br0">
      <inkml:brushProperty name="width" value="0.035" units="cm"/>
      <inkml:brushProperty name="height" value="0.035" units="cm"/>
      <inkml:brushProperty name="color" value="#e71224"/>
    </inkml:brush>
  </inkml:definitions>
  <inkml:trace contextRef="#ctx0" brushRef="#br0">324.000 1274.000 24575,'2512.000'0.000'0,"-2104.000"23.000"0,-232.000-10.000 0,9.000-2.000 0,251.000 20.000 0,-5.000 32.000 0,-248.000-15.000 0,46.000 8.000 0,129.000-21.000 0,6.000-25.000 0,-172.000-6.000 0,-53.000 9.000 0,-73.000-4.000 0,-64.000-9.000 0,0.000 0.000 0,0.000 1.000 0,1.000-1.000 0,-1.000 0.000 0,0.000 0.000 0,0.000 0.000 0,0.000 0.000 0,1.000-1.000 0,-1.000 1.000 0,0.000-1.000 0,0.000 1.000 0,0.000-1.000 0,0.000 0.000 0,0.000 0.000 0,0.000 0.000 0,0.000 0.000 0,0.000 0.000 0,0.000 0.000 0,0.000 0.000 0,-1.000-1.000 0,1.000 1.000 0,0.000-1.000 0,1.000-1.000 0,0.000-2.000 0,-1.000 1.000 0,0.000 0.000 0,0.000-1.000 0,-1.000 1.000 0,1.000-1.000 0,-1.000 1.000 0,0.000-1.000 0,0.000 0.000 0,0.000-9.000 0,3.000-52.000 0,-3.000 0.000 0,-13.000-103.000 0,-1.000 81.000 0,-27.000-95.000 0,-12.000-71.000 0,48.000 197.000 0,5.000-83.000 0,-3.000-35.000 0,1.000 169.000 0,0.000-1.000 0,-1.000 1.000 0,1.000-1.000 0,-1.000 1.000 0,-1.000 0.000 0,1.000-1.000 0,-1.000 1.000 0,0.000 0.000 0,-1.000 1.000 0,1.000-1.000 0,-1.000 1.000 0,0.000-1.000 0,0.000 1.000 0,-1.000 0.000 0,0.000 1.000 0,0.000-1.000 0,0.000 1.000 0,0.000 0.000 0,0.000 0.000 0,-1.000 1.000 0,-6.000-4.000 0,-13.000-5.000 0,-1.000 1.000 0,0.000 0.000 0,-47.000-10.000 0,62.000 18.000 0,-89.000-21.000 8,-119.000-14.000 0,-115.000 3.000-212,-629.000-10.000-1269,-6.000 46.000-50,774.000 0.000 1458,76.000-1.000 194,-129.000 4.000 582,229.000-2.000-433,0.000 1.000 0,0.000 1.000 0,1.000 1.000 1,-1.000 1.000-1,1.000 0.000 0,1.000 1.000 1,-19.000 11.000-1,11.000-6.000-217,-1.000-2.000 0,-29.000 9.000 0,17.000-10.000-61,-1.000-2.000 0,-75.000 4.000 0,-79.000-11.000 0,98.000-2.000 0,-539.000-2.000 0,603.000 6.000 0,1.000 2.000 0,0.000 1.000 0,0.000 1.000 0,-35.000 12.000 0,-39.000 8.000 0,-199.000 15.000 0,9.000-1.000 0,284.000-38.000 0,1.000 1.000 0,0.000 0.000 0,0.000 1.000 0,0.000 0.000 0,0.000 0.000 0,1.000 1.000 0,-1.000 0.000 0,1.000 0.000 0,1.000 1.000 0,-1.000 0.000 0,1.000 1.000 0,-10.000 11.000 0,-7.000 10.000 0,-40.000 60.000 0,48.000-63.000 0,7.000-12.000 0,0.000 2.000 0,2.000-1.000 0,0.000 1.000 0,0.000 1.000 0,2.000-1.000 0,0.000 1.000 0,0.000 0.000 0,2.000 0.000 0,0.000 0.000 0,1.000 0.000 0,-1.000 25.000 0,4.000-17.000 0,1.000 0.000 0,0.000 0.000 0,2.000 0.000 0,1.000 0.000 0,0.000-1.000 0,2.000 1.000 0,12.000 27.000 0,-12.000-38.000 0,-1.000 1.000 0,2.000-2.000 0,0.000 1.000 0,1.000-1.000 0,0.000 0.000 0,16.000 16.000 0,74.000 60.000 0,-65.000-59.000 0,-6.000-5.000 0,15.000 15.000 0,2.000-2.000 0,2.000-2.000 0,87.000 50.000 0,-126.000-81.000-80,0.000-1.000 0,0.000 0.000-1,0.000 0.000 1,0.000-1.000 0,1.000 0.000-1,-1.000 0.000 1,1.000-1.000 0,-1.000 0.000-1,1.000-1.000 1,0.000 0.000 0,-1.000 0.000 0,1.000-1.000-1,0.000 0.000 1,-1.000-1.000 0,1.000 0.000-1,13.000-4.000 1,2.000-2.000-6746</inkml:trace>
</inkml:ink>
</file>

<file path=ppt/ink/ink17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48"/>
    </inkml:context>
    <inkml:brush xml:id="br0">
      <inkml:brushProperty name="width" value="0.035" units="cm"/>
      <inkml:brushProperty name="height" value="0.035" units="cm"/>
      <inkml:brushProperty name="color" value="#e71224"/>
    </inkml:brush>
  </inkml:definitions>
  <inkml:trace contextRef="#ctx0" brushRef="#br0">0.000 0.000 24575,'62.000'133.000'0,"45.000"141.000"0,-92.000-227.000 0,-1.000 0.000 0,-2.000 2.000 0,-3.000-1.000 0,-1.000 1.000 0,-3.000 0.000 0,-1.000 70.000 0,-10.000-296.000 0,8.000 53.000 0,23.000-159.000 0,-25.000 279.000 0,1.000 0.000 0,-1.000 0.000 0,1.000 0.000 0,0.000 0.000 0,0.000 0.000 0,0.000 0.000 0,1.000 0.000 0,-1.000 0.000 0,1.000 0.000 0,0.000 0.000 0,0.000 1.000 0,0.000-1.000 0,0.000 1.000 0,1.000 0.000 0,0.000 0.000 0,-1.000 0.000 0,1.000 0.000 0,0.000 0.000 0,0.000 0.000 0,1.000 1.000 0,-1.000-1.000 0,1.000 1.000 0,-1.000 0.000 0,1.000 0.000 0,0.000 0.000 0,-1.000 1.000 0,1.000-1.000 0,0.000 1.000 0,0.000 0.000 0,0.000 0.000 0,0.000 1.000 0,0.000-1.000 0,0.000 1.000 0,7.000-1.000 0,19.000-1.000-341,0.000-1.000 0,1.000-2.000-1,39.000-11.000 1,-40.000 6.000-6485</inkml:trace>
</inkml:ink>
</file>

<file path=ppt/ink/ink17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49"/>
    </inkml:context>
    <inkml:brush xml:id="br0">
      <inkml:brushProperty name="width" value="0.035" units="cm"/>
      <inkml:brushProperty name="height" value="0.035" units="cm"/>
      <inkml:brushProperty name="color" value="#e71224"/>
    </inkml:brush>
  </inkml:definitions>
  <inkml:trace contextRef="#ctx0" brushRef="#br0">92.000 512.000 24575,'12.000'0.000'0,"0.000"-1.000"0,0.000 0.000 0,0.000-1.000 0,0.000 0.000 0,-1.000-1.000 0,1.000 0.000 0,-1.000-1.000 0,0.000 0.000 0,0.000 0.000 0,0.000-2.000 0,-1.000 1.000 0,0.000-1.000 0,0.000-1.000 0,0.000 0.000 0,-1.000 0.000 0,0.000-1.000 0,0.000 0.000 0,-1.000-1.000 0,0.000 0.000 0,0.000 0.000 0,-1.000-1.000 0,-1.000 1.000 0,8.000-15.000 0,1.000-4.000 0,-2.000-2.000 0,0.000 0.000 0,8.000-31.000 0,-17.000 45.000 0,0.000-1.000 0,-1.000 1.000 0,-1.000-1.000 0,0.000 0.000 0,-1.000 1.000 0,-1.000-1.000 0,-3.000-26.000 0,3.000 40.000 0,0.000 1.000 0,-1.000-1.000 0,1.000 1.000 0,-1.000 0.000 0,1.000-1.000 0,-1.000 1.000 0,0.000 0.000 0,0.000-1.000 0,0.000 1.000 0,0.000 0.000 0,0.000 0.000 0,0.000 0.000 0,0.000 0.000 0,-1.000 0.000 0,1.000 0.000 0,-1.000 0.000 0,0.000 1.000 0,1.000-1.000 0,-1.000 0.000 0,0.000 1.000 0,0.000-1.000 0,0.000 1.000 0,0.000 0.000 0,0.000 0.000 0,-1.000 0.000 0,1.000 0.000 0,0.000 0.000 0,0.000 0.000 0,-1.000 0.000 0,1.000 1.000 0,0.000-1.000 0,-1.000 1.000 0,1.000 0.000 0,-1.000 0.000 0,1.000 0.000 0,-1.000 0.000 0,1.000 0.000 0,0.000 0.000 0,-1.000 0.000 0,1.000 1.000 0,0.000 0.000 0,-4.000 0.000 0,-4.000 2.000 0,1.000 1.000 0,-1.000-1.000 0,1.000 2.000 0,-1.000-1.000 0,1.000 1.000 0,1.000 1.000 0,-1.000-1.000 0,-14.000 14.000 0,10.000-6.000 0,2.000 0.000 0,-1.000 1.000 0,2.000 0.000 0,0.000 1.000 0,-11.000 20.000 0,-34.000 84.000 0,43.000-90.000 0,-7.000 17.000 0,2.000 1.000 0,2.000 1.000 0,2.000 0.000 0,2.000 1.000 0,3.000 1.000 0,1.000 0.000 0,3.000-1.000 0,4.000 98.000 0,1.000-129.000 0,2.000 1.000 0,0.000-1.000 0,1.000 1.000 0,1.000-1.000 0,0.000 0.000 0,2.000-1.000 0,0.000 1.000 0,10.000 15.000 0,-12.000-24.000 0,0.000 0.000 0,1.000 0.000 0,0.000-1.000 0,0.000 0.000 0,1.000 0.000 0,0.000-1.000 0,1.000 0.000 0,0.000 0.000 0,0.000-1.000 0,0.000 0.000 0,1.000 0.000 0,0.000-1.000 0,0.000 0.000 0,0.000 0.000 0,0.000-1.000 0,11.000 3.000 0,5.000-1.000 0,1.000-2.000 0,0.000 0.000 0,0.000-2.000 0,0.000 0.000 0,-1.000-2.000 0,1.000-1.000 0,0.000-1.000 0,0.000-2.000 0,0.000 0.000 0,-1.000-2.000 0,0.000 0.000 0,0.000-2.000 0,29.000-13.000 0,-44.000 17.000-151,0.000-2.000-1,0.000 1.000 0,0.000-1.000 0,-1.000-1.000 1,0.000 0.000-1,0.000 0.000 0,-1.000-1.000 1,12.000-13.000-1,-3.000-2.000-6674</inkml:trace>
</inkml:ink>
</file>

<file path=ppt/ink/ink17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0"/>
    </inkml:context>
    <inkml:brush xml:id="br0">
      <inkml:brushProperty name="width" value="0.035" units="cm"/>
      <inkml:brushProperty name="height" value="0.035" units="cm"/>
      <inkml:brushProperty name="color" value="#e71224"/>
    </inkml:brush>
  </inkml:definitions>
  <inkml:trace contextRef="#ctx0" brushRef="#br0">0.000 0.000 24575,'1.000'8.000'0,"0.000"0.000"0,0.000-1.000 0,1.000 1.000 0,0.000-1.000 0,0.000 0.000 0,6.000 13.000 0,5.000 17.000 0,-3.000 10.000 0,-2.000 1.000 0,3.000 63.000 0,-8.000 99.000 0,-4.000-137.000 0,2.000 107.000 0,-5.000 569.000 0,-32.000-292.000 0,35.000-454.000 0,1.000 1.000 0,-1.000 0.000 0,1.000-1.000 0,0.000 1.000 0,0.000 0.000 0,0.000 0.000 0,0.000-1.000 0,1.000 1.000 0,-1.000 0.000 0,1.000-1.000 0,0.000 1.000 0,0.000 0.000 0,0.000-1.000 0,1.000 1.000 0,3.000 5.000 0,-3.000-7.000 0,0.000 0.000 0,0.000 0.000 0,0.000-1.000 0,0.000 1.000 0,1.000-1.000 0,-1.000 1.000 0,0.000-1.000 0,1.000 0.000 0,-1.000 0.000 0,1.000 0.000 0,-1.000-1.000 0,1.000 1.000 0,0.000 0.000 0,-1.000-1.000 0,1.000 0.000 0,0.000 1.000 0,-1.000-1.000 0,1.000 0.000 0,0.000-1.000 0,-1.000 1.000 0,1.000 0.000 0,3.000-2.000 0,14.000-1.000 12,0.000-2.000-1,0.000 0.000 1,-1.000-2.000-1,21.000-9.000 1,76.000-41.000-367,-68.000 32.000-713,-18.000 10.000-5758</inkml:trace>
</inkml:ink>
</file>

<file path=ppt/ink/ink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3"/>
    </inkml:context>
    <inkml:brush xml:id="br0">
      <inkml:brushProperty name="width" value="0.035" units="cm"/>
      <inkml:brushProperty name="height" value="0.035" units="cm"/>
      <inkml:brushProperty name="color" value="#e71224"/>
    </inkml:brush>
  </inkml:definitions>
  <inkml:trace contextRef="#ctx0" brushRef="#br0">0.000 54.000 24575,'5.000'0.000'0,"6.000"0.000"0,6.000 0.000 0,4.000 0.000 0,9.000 0.000 0,3.000 0.000 0,1.000 0.000 0,-1.000 0.000 0,-1.000 0.000 0,-2.000-5.000 0,-1.000-1.000 0,-5.000-5.000 0,-3.000-4.000 0,-4.000-1.000-8191</inkml:trace>
</inkml:ink>
</file>

<file path=ppt/ink/ink18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1"/>
    </inkml:context>
    <inkml:brush xml:id="br0">
      <inkml:brushProperty name="width" value="0.035" units="cm"/>
      <inkml:brushProperty name="height" value="0.035" units="cm"/>
      <inkml:brushProperty name="color" value="#e71224"/>
    </inkml:brush>
  </inkml:definitions>
  <inkml:trace contextRef="#ctx0" brushRef="#br0">180.000 133.000 24575,'-5.000'0.000'0,"1.000"0.000"0,0.000 1.000 0,0.000-1.000 0,0.000 1.000 0,0.000 0.000 0,0.000 0.000 0,0.000 1.000 0,0.000-1.000 0,0.000 1.000 0,0.000 0.000 0,0.000 0.000 0,1.000 0.000 0,-1.000 0.000 0,-4.000 5.000 0,2.000-2.000 0,0.000 1.000 0,1.000 0.000 0,0.000 1.000 0,0.000-1.000 0,0.000 1.000 0,1.000 0.000 0,-4.000 8.000 0,-2.000 8.000 0,1.000 1.000 0,1.000 0.000 0,-9.000 45.000 0,6.000-5.000 0,-6.000 126.000 0,19.000 68.000 0,1.000-131.000 0,-3.000-65.000 0,2.000 64.000 0,-2.000-124.000 0,0.000 0.000 0,0.000 0.000 0,1.000 0.000 0,-1.000 0.000 0,0.000 0.000 0,1.000 0.000 0,-1.000 0.000 0,1.000 0.000 0,0.000 0.000 0,0.000 0.000 0,0.000 0.000 0,0.000-1.000 0,0.000 1.000 0,0.000 0.000 0,0.000-1.000 0,0.000 1.000 0,1.000 0.000 0,-1.000-1.000 0,3.000 2.000 0,-2.000-2.000 0,-1.000 0.000 0,1.000-1.000 0,0.000 1.000 0,0.000 0.000 0,0.000-1.000 0,-1.000 0.000 0,1.000 1.000 0,0.000-1.000 0,0.000 0.000 0,0.000 0.000 0,0.000 0.000 0,0.000 0.000 0,0.000 0.000 0,-1.000-1.000 0,1.000 1.000 0,0.000 0.000 0,2.000-1.000 0,5.000-3.000 0,0.000 0.000 0,0.000 0.000 0,0.000-1.000 0,-1.000 0.000 0,1.000 0.000 0,13.000-13.000 0,5.000-7.000 0,-2.000-1.000 0,-1.000-1.000 0,-2.000-1.000 0,0.000-1.000 0,-2.000-1.000 0,18.000-34.000 0,86.000-201.000 0,45.000-226.000 0,-115.000 322.000 0,-54.000 167.000 0,1.000 1.000 0,-1.000-1.000 0,1.000 0.000 0,0.000 0.000 0,-1.000 0.000 0,1.000 0.000 0,0.000 0.000 0,0.000 1.000 0,0.000-1.000 0,1.000 0.000 0,-1.000 1.000 0,2.000-3.000 0,-2.000 4.000 0,-1.000 0.000 0,1.000 0.000 0,-1.000 0.000 0,0.000 0.000 0,1.000 0.000 0,-1.000 0.000 0,1.000 0.000 0,-1.000 0.000 0,0.000 0.000 0,1.000 0.000 0,-1.000 1.000 0,0.000-1.000 0,1.000 0.000 0,-1.000 0.000 0,0.000 0.000 0,1.000 0.000 0,-1.000 1.000 0,0.000-1.000 0,1.000 0.000 0,-1.000 0.000 0,0.000 1.000 0,1.000-1.000 0,-1.000 0.000 0,0.000 0.000 0,0.000 1.000 0,1.000-1.000 0,-1.000 0.000 0,0.000 1.000 0,0.000-1.000 0,0.000 0.000 0,0.000 1.000 0,1.000-1.000 0,-1.000 1.000 0,0.000-1.000 0,0.000 0.000 0,0.000 1.000 0,14.000 55.000 0,-12.000-41.000 0,88.000 518.000 0,-85.000-494.000 0,-3.000-10.000 0,2.000 0.000 0,1.000 0.000 0,2.000-1.000 0,0.000 1.000 0,2.000-2.000 0,15.000 33.000 0,-21.000-53.000 5,0.000 1.000-1,-1.000 0.000 1,0.000 0.000 0,0.000 0.000-1,0.000 10.000 1,9.000 29.000 11,-10.000-44.000-104,0.000 0.000 0,0.000-1.000 0,1.000 0.000 0,-1.000 1.000 0,0.000-1.000 0,1.000 0.000 0,0.000 0.000-1,-1.000 0.000 1,1.000 0.000 0,0.000 0.000 0,0.000 0.000 0,0.000 0.000 0,1.000 0.000 0,-1.000-1.000 0,3.000 2.000 0,12.000 4.000-6738</inkml:trace>
</inkml:ink>
</file>

<file path=ppt/ink/ink18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1"/>
    </inkml:context>
    <inkml:brush xml:id="br0">
      <inkml:brushProperty name="width" value="0.035" units="cm"/>
      <inkml:brushProperty name="height" value="0.035" units="cm"/>
      <inkml:brushProperty name="color" value="#e71224"/>
    </inkml:brush>
  </inkml:definitions>
  <inkml:trace contextRef="#ctx0" brushRef="#br0">1.000 1.000 24575,'0.000'4.000'0,"0.000"8.000"0,0.000 1.000-8191</inkml:trace>
</inkml:ink>
</file>

<file path=ppt/ink/ink18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2"/>
    </inkml:context>
    <inkml:brush xml:id="br0">
      <inkml:brushProperty name="width" value="0.035" units="cm"/>
      <inkml:brushProperty name="height" value="0.035" units="cm"/>
      <inkml:brushProperty name="color" value="#e71224"/>
    </inkml:brush>
  </inkml:definitions>
  <inkml:trace contextRef="#ctx0" brushRef="#br0">0.000 1.000 24575,'0.000'4.000'0,"0.000"8.000"0,5.000 0.000 0,6.000 0.000 0,7.000 1.000 0,5.000 4.000 0,-2.000 0.000-8191</inkml:trace>
</inkml:ink>
</file>

<file path=ppt/ink/ink18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3"/>
    </inkml:context>
    <inkml:brush xml:id="br0">
      <inkml:brushProperty name="width" value="0.035" units="cm"/>
      <inkml:brushProperty name="height" value="0.035" units="cm"/>
      <inkml:brushProperty name="color" value="#e71224"/>
    </inkml:brush>
  </inkml:definitions>
  <inkml:trace contextRef="#ctx0" brushRef="#br0">612.000 203.000 24575,'0.000'-8.000'0,"-1.000"0.000"0,0.000 0.000 0,-1.000 0.000 0,0.000 0.000 0,0.000 0.000 0,0.000 0.000 0,-1.000 0.000 0,-1.000 1.000 0,1.000-1.000 0,-1.000 1.000 0,0.000 0.000 0,-1.000 0.000 0,0.000 1.000 0,0.000-1.000 0,0.000 1.000 0,-1.000 0.000 0,1.000 0.000 0,-10.000-6.000 0,6.000 5.000 0,-1.000 0.000 0,1.000 1.000 0,-1.000 0.000 0,0.000 1.000 0,0.000 0.000 0,0.000 0.000 0,-1.000 1.000 0,0.000 1.000 0,0.000 0.000 0,0.000 0.000 0,0.000 1.000 0,-22.000-1.000 0,28.000 3.000 0,1.000 0.000 0,-1.000 1.000 0,0.000 0.000 0,1.000 0.000 0,-1.000 1.000 0,1.000-1.000 0,0.000 1.000 0,-1.000 0.000 0,1.000 0.000 0,0.000 0.000 0,0.000 1.000 0,0.000 0.000 0,1.000-1.000 0,-1.000 1.000 0,0.000 0.000 0,1.000 1.000 0,0.000-1.000 0,0.000 1.000 0,-5.000 6.000 0,-5.000 9.000 0,1.000 0.000 0,-17.000 38.000 0,18.000-35.000 0,-1.000 6.000 0,1.000 0.000 0,2.000 1.000 0,0.000 0.000 0,2.000 0.000 0,1.000 1.000 0,2.000 0.000 0,0.000 0.000 0,2.000 0.000 0,2.000 0.000 0,4.000 48.000 0,9.000 25.000 0,46.000 173.000 0,-41.000-202.000 0,-6.000-25.000 0,-2.000 1.000 0,-2.000 1.000 0,-3.000-1.000 0,-2.000 1.000 0,-2.000 0.000 0,-10.000 94.000 0,7.000-138.000 0,1.000 1.000 0,-1.000-1.000 0,-1.000 0.000 0,1.000 0.000 0,-1.000 0.000 0,0.000-1.000 0,-1.000 1.000 0,1.000-1.000 0,-1.000 1.000 0,-1.000-1.000 0,1.000 0.000 0,-9.000 8.000 0,5.000-7.000 0,0.000 0.000 0,-1.000-1.000 0,1.000 0.000 0,-1.000 0.000 0,-1.000-1.000 0,1.000 0.000 0,-1.000-1.000 0,-12.000 4.000 0,19.000-7.000 0,-1.000 1.000 0,1.000-1.000 0,0.000 1.000 0,0.000-1.000 0,0.000 1.000 0,1.000 0.000 0,-1.000 0.000 0,0.000 0.000 0,1.000 1.000 0,-1.000-1.000 0,1.000 1.000 0,0.000-1.000 0,0.000 1.000 0,0.000 0.000 0,0.000 0.000 0,0.000 0.000 0,1.000 0.000 0,-1.000 0.000 0,1.000 0.000 0,0.000 0.000 0,0.000 0.000 0,0.000 1.000 0,0.000-1.000 0,0.000 0.000 0,1.000 1.000 0,0.000-1.000 0,0.000 6.000 0,0.000 8.000 0,1.000 0.000 0,1.000 0.000 0,1.000 1.000 0,5.000 20.000 0,-2.000-14.000 0,24.000 106.000 0,-10.000-48.000 0,12.000 106.000 0,-22.000 436.000 0,-63.000-95.000 0,-46.000-6.000 0,84.000-452.000 0,-2.000 27.000 0,-7.000 183.000 0,25.000 100.000 0,3.000-137.000 0,-5.000-234.000 0,1.000 0.000 0,1.000-1.000 0,0.000 1.000 0,0.000-1.000 0,1.000 1.000 0,0.000-1.000 0,5.000 14.000 0,-5.000-20.000 0,-1.000 0.000 0,1.000 1.000 0,0.000-1.000 0,0.000 0.000 0,0.000-1.000 0,1.000 1.000 0,-1.000 0.000 0,1.000-1.000 0,0.000 1.000 0,-1.000-1.000 0,1.000 0.000 0,0.000 0.000 0,0.000 0.000 0,0.000 0.000 0,1.000 0.000 0,-1.000-1.000 0,0.000 1.000 0,1.000-1.000 0,-1.000 0.000 0,1.000 0.000 0,-1.000 0.000 0,7.000 0.000 0,-3.000 0.000-114,-1.000 0.000 1,1.000-1.000-1,0.000 0.000 0,-1.000 0.000 0,1.000 0.000 1,0.000-1.000-1,-1.000 0.000 0,1.000 0.000 0,-1.000-1.000 1,1.000 1.000-1,7.000-5.000 0,12.000-8.000-6712</inkml:trace>
</inkml:ink>
</file>

<file path=ppt/ink/ink18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4"/>
    </inkml:context>
    <inkml:brush xml:id="br0">
      <inkml:brushProperty name="width" value="0.035" units="cm"/>
      <inkml:brushProperty name="height" value="0.035" units="cm"/>
      <inkml:brushProperty name="color" value="#e71224"/>
    </inkml:brush>
  </inkml:definitions>
  <inkml:trace contextRef="#ctx0" brushRef="#br0">1.000 0.000 24575,'0.000'4.000'0,"1.000"0.000"0,-1.000 0.000 0,1.000 0.000 0,0.000 0.000 0,0.000-1.000 0,0.000 1.000 0,1.000 0.000 0,0.000-1.000 0,-1.000 1.000 0,1.000-1.000 0,3.000 4.000 0,30.000 37.000 0,-13.000-18.000 0,10.000 19.000 0,-1.000 2.000 0,-3.000 0.000 0,-2.000 2.000 0,-1.000 2.000 0,-3.000 0.000 0,18.000 65.000 0,-20.000-43.000 0,-3.000 2.000 0,-4.000 0.000 0,-3.000 0.000 0,1.000 79.000 0,-13.000 320.000 0,0.000-464.000 0,1.000 0.000 0,-1.000 0.000 0,-5.000 16.000 0,6.000-24.000 0,1.000 0.000 0,-1.000-1.000 0,1.000 1.000 0,-1.000-1.000 0,0.000 0.000 0,0.000 1.000 0,0.000-1.000 0,0.000 0.000 0,0.000 1.000 0,0.000-1.000 0,0.000 0.000 0,0.000 0.000 0,-2.000 2.000 0,2.000-3.000 0,1.000 0.000 0,-1.000 0.000 0,0.000 0.000 0,0.000 0.000 0,1.000 0.000 0,-1.000 0.000 0,0.000 0.000 0,1.000 0.000 0,-1.000 0.000 0,0.000 0.000 0,1.000 0.000 0,-1.000 0.000 0,0.000 0.000 0,1.000-1.000 0,-1.000 1.000 0,0.000 0.000 0,1.000-1.000 0,-1.000 1.000 0,1.000 0.000 0,-1.000-1.000 0,0.000 1.000 0,1.000-1.000 0,-1.000 1.000 0,1.000 0.000 0,-1.000-1.000 0,1.000 0.000 0,-1.000 1.000 0,1.000-1.000 0,0.000 1.000 0,-1.000-1.000 0,1.000 1.000 0,-1.000-2.000 0,-13.000-28.000-1365,1.000-8.000-5461</inkml:trace>
</inkml:ink>
</file>

<file path=ppt/ink/ink18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5"/>
    </inkml:context>
    <inkml:brush xml:id="br0">
      <inkml:brushProperty name="width" value="0.035" units="cm"/>
      <inkml:brushProperty name="height" value="0.035" units="cm"/>
      <inkml:brushProperty name="color" value="#e71224"/>
    </inkml:brush>
  </inkml:definitions>
  <inkml:trace contextRef="#ctx0" brushRef="#br0">668.000 1.000 24575,'-1.000'4.000'0,"1.000"1.000"0,-1.000-1.000 0,0.000 0.000 0,0.000 1.000 0,-1.000-1.000 0,1.000 0.000 0,-1.000 0.000 0,0.000 0.000 0,0.000 0.000 0,-4.000 5.000 0,-31.000 39.000 0,27.000-36.000 0,-86.000 99.000 0,53.000-65.000 0,2.000 3.000 0,-61.000 95.000 0,-199.000 400.000 0,282.000-496.000-1365,25.000-54.000-5461</inkml:trace>
</inkml:ink>
</file>

<file path=ppt/ink/ink18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6"/>
    </inkml:context>
    <inkml:brush xml:id="br0">
      <inkml:brushProperty name="width" value="0.035" units="cm"/>
      <inkml:brushProperty name="height" value="0.035" units="cm"/>
      <inkml:brushProperty name="color" value="#e71224"/>
    </inkml:brush>
  </inkml:definitions>
  <inkml:trace contextRef="#ctx0" brushRef="#br0">380.000 2.000 24575,'-5.000'-1.000'0,"-27.000"1.000"0,1.000 1.000 0,0.000 1.000 0,-51.000 10.000 0,72.000-10.000 0,1.000 1.000 0,0.000 0.000 0,0.000 0.000 0,0.000 1.000 0,0.000 1.000 0,1.000-1.000 0,0.000 1.000 0,0.000 1.000 0,0.000-1.000 0,0.000 1.000 0,1.000 1.000 0,0.000-1.000 0,1.000 1.000 0,-1.000 1.000 0,1.000-1.000 0,-6.000 11.000 0,3.000-2.000 0,1.000-1.000 0,1.000 1.000 0,1.000 0.000 0,0.000 1.000 0,1.000-1.000 0,1.000 1.000 0,0.000 0.000 0,-1.000 22.000 0,1.000 20.000 0,4.000 65.000 0,1.000-70.000 0,-1.000 42.000 0,3.000 121.000 0,-3.000-212.000 0,1.000 0.000 0,-1.000-1.000 0,1.000 1.000 0,-1.000-1.000 0,1.000 1.000 0,1.000-1.000 0,-1.000 0.000 0,0.000 1.000 0,1.000-1.000 0,0.000 0.000 0,0.000 0.000 0,1.000 0.000 0,-1.000 0.000 0,1.000 0.000 0,-1.000-1.000 0,6.000 6.000 0,-4.000-6.000 0,1.000 0.000 0,-1.000-1.000 0,1.000 1.000 0,-1.000-1.000 0,1.000 0.000 0,0.000 0.000 0,-1.000-1.000 0,1.000 1.000 0,0.000-1.000 0,0.000 0.000 0,0.000-1.000 0,1.000 1.000 0,-1.000-1.000 0,9.000 0.000 0,-6.000-1.000 0,1.000 1.000 0,0.000-1.000 0,0.000 0.000 0,0.000-1.000 0,-1.000 0.000 0,1.000-1.000 0,-1.000 0.000 0,0.000 0.000 0,1.000 0.000 0,-1.000-1.000 0,13.000-9.000 0,-9.000 4.000 0,0.000-1.000 0,-1.000 0.000 0,0.000-1.000 0,-1.000 0.000 0,-1.000 0.000 0,11.000-16.000 0,-16.000 21.000 0,41.000-57.000 0,41.000-80.000 0,-17.000-5.000 0,-61.000 126.000 0,-1.000 0.000 0,-1.000 0.000 0,-1.000-1.000 0,-1.000 0.000 0,1.000-26.000 0,-3.000 25.000 0,0.000 9.000 0,-1.000-1.000 0,-1.000 0.000 0,0.000 0.000 0,-1.000 0.000 0,-1.000 0.000 0,0.000 1.000 0,-6.000-20.000 0,7.000 33.000 7,0.000-1.000-1,0.000 1.000 1,0.000 0.000 0,0.000 0.000-1,-1.000 0.000 1,1.000 1.000-1,-1.000-1.000 1,0.000 0.000 0,1.000 1.000-1,-1.000-1.000 1,0.000 1.000 0,0.000-1.000-1,0.000 1.000 1,0.000 0.000-1,0.000 0.000 1,0.000 0.000 0,-4.000-2.000-1,0.000 2.000-303,-1.000-1.000 0,1.000 1.000 1,-1.000 0.000-1,-12.000-1.000 0,-5.000 2.000-6529</inkml:trace>
</inkml:ink>
</file>

<file path=ppt/ink/ink18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7"/>
    </inkml:context>
    <inkml:brush xml:id="br0">
      <inkml:brushProperty name="width" value="0.035" units="cm"/>
      <inkml:brushProperty name="height" value="0.035" units="cm"/>
      <inkml:brushProperty name="color" value="#e71224"/>
    </inkml:brush>
  </inkml:definitions>
  <inkml:trace contextRef="#ctx0" brushRef="#br0">1.000 1.000 24575,'4.000'0.000'0,"8.000"0.000"0,5.000 0.000 0,1.000 5.000 0,-3.000 6.000 0,-5.000 7.000 0,-3.000 4.000 0,-3.000 4.000 0,-2.000 3.000 0,-2.000 5.000 0,0.000 3.000 0,-1.000-1.000 0,-5.000-6.000 0,-6.000-8.000 0,-6.000-8.000 0,0.000-7.000-8191</inkml:trace>
</inkml:ink>
</file>

<file path=ppt/ink/ink18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9"/>
    </inkml:context>
    <inkml:brush xml:id="br0">
      <inkml:brushProperty name="width" value="0.035" units="cm"/>
      <inkml:brushProperty name="height" value="0.035" units="cm"/>
      <inkml:brushProperty name="color" value="#e71224"/>
    </inkml:brush>
  </inkml:definitions>
  <inkml:trace contextRef="#ctx0" brushRef="#br0">1.000 0.000 24575,'8.000'9.000'0,"-1.000"0.000"0,0.000 0.000 0,9.000 16.000 0,3.000 3.000 0,230.000 356.000 0,-219.000-330.000 0,-1.000 0.000 0,-3.000 2.000 0,-3.000 0.000 0,-1.000 2.000 0,24.000 112.000 0,-40.000-136.000 0,-2.000 0.000 0,-1.000 0.000 0,-4.000 67.000 0,-6.000-67.000 120,7.000-33.000-165,0.000 0.000 0,-1.000 0.000 0,1.000 0.000 0,0.000 0.000 0,-1.000 0.000 0,1.000 0.000 0,-1.000 0.000 0,1.000-1.000 0,-1.000 1.000 0,1.000 0.000 0,-1.000 0.000 0,0.000-1.000 0,1.000 1.000 0,-1.000 0.000 0,0.000-1.000 0,0.000 1.000 0,1.000-1.000 0,-1.000 1.000 0,0.000-1.000 0,0.000 1.000 0,0.000-1.000 0,0.000 0.000 0,1.000 1.000 0,-1.000-1.000 0,0.000 0.000 0,0.000 1.000 0,0.000-1.000 0,0.000 0.000 0,0.000 0.000 0,0.000 0.000 0,0.000 0.000 0,-1.000 0.000 0,-11.000-6.000-6781</inkml:trace>
</inkml:ink>
</file>

<file path=ppt/ink/ink18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9"/>
    </inkml:context>
    <inkml:brush xml:id="br0">
      <inkml:brushProperty name="width" value="0.035" units="cm"/>
      <inkml:brushProperty name="height" value="0.035" units="cm"/>
      <inkml:brushProperty name="color" value="#e71224"/>
    </inkml:brush>
  </inkml:definitions>
  <inkml:trace contextRef="#ctx0" brushRef="#br0">513.000 1.000 24575,'-5.000'0.000'0,"-6.000"0.000"0,-2.000 10.000 0,-3.000 8.000 0,-5.000 6.000 0,-7.000 8.000 0,-4.000 10.000 0,-7.000 6.000 0,-7.000 5.000 0,-4.000 9.000 0,-5.000 3.000 0,-2.000-4.000 0,9.000-3.000 0,7.000-6.000 0,11.000-8.000 0,10.000-10.000-8191</inkml:trace>
</inkml:ink>
</file>

<file path=ppt/ink/ink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4"/>
    </inkml:context>
    <inkml:brush xml:id="br0">
      <inkml:brushProperty name="width" value="0.035" units="cm"/>
      <inkml:brushProperty name="height" value="0.035" units="cm"/>
      <inkml:brushProperty name="color" value="#e71224"/>
    </inkml:brush>
  </inkml:definitions>
  <inkml:trace contextRef="#ctx0" brushRef="#br0">531.000 1.000 24575,'-6.000'16.000'0,"1.000"0.000"0,0.000 0.000 0,1.000 1.000 0,0.000 0.000 0,2.000 0.000 0,0.000 0.000 0,1.000 0.000 0,1.000 18.000 0,-5.000 36.000 0,3.000-50.000 0,-1.000 0.000 0,-1.000 0.000 0,-1.000-1.000 0,-1.000 1.000 0,-1.000-2.000 0,-10.000 22.000 0,12.000-32.000 0,0.000 0.000 0,0.000 0.000 0,-1.000-1.000 0,0.000 1.000 0,-1.000-2.000 0,0.000 1.000 0,0.000-1.000 0,-1.000 0.000 0,0.000 0.000 0,0.000 0.000 0,0.000-2.000 0,-1.000 1.000 0,0.000-1.000 0,-15.000 7.000 0,-233.000 83.000 0,237.000-88.000 0,-19.000 4.000 0,27.000-12.000 0,10.000-4.000 0,15.000-14.000 0,33.000-23.000 0,2.000 3.000 0,93.000-60.000 0,-108.000 77.000 0,32.000-22.000-341,2.000 2.000 0,2.000 4.000-1,102.000-41.000 1,-131.000 65.000-6485</inkml:trace>
</inkml:ink>
</file>

<file path=ppt/ink/ink19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0"/>
    </inkml:context>
    <inkml:brush xml:id="br0">
      <inkml:brushProperty name="width" value="0.035" units="cm"/>
      <inkml:brushProperty name="height" value="0.035" units="cm"/>
      <inkml:brushProperty name="color" value="#e71224"/>
    </inkml:brush>
  </inkml:definitions>
  <inkml:trace contextRef="#ctx0" brushRef="#br0">221.000 1.000 24575,'-2.000'0.000'0,"1.000"1.000"0,-1.000 0.000 0,0.000 0.000 0,1.000 0.000 0,-1.000 0.000 0,1.000 0.000 0,-1.000 0.000 0,1.000 0.000 0,-1.000 1.000 0,1.000-1.000 0,0.000 0.000 0,0.000 1.000 0,0.000-1.000 0,0.000 1.000 0,0.000-1.000 0,0.000 1.000 0,0.000 0.000 0,0.000-1.000 0,-1.000 4.000 0,0.000 1.000 0,-95.000 143.000 0,20.000-34.000 0,74.000-111.000 0,1.000-1.000 0,0.000 0.000 0,1.000 1.000 0,-1.000 0.000 0,0.000-1.000 0,1.000 1.000 0,0.000 0.000 0,0.000 0.000 0,0.000-1.000 0,0.000 1.000 0,1.000 0.000 0,0.000 0.000 0,-1.000 0.000 0,1.000 0.000 0,1.000 7.000 0,0.000-8.000 0,1.000 1.000 0,-1.000-1.000 0,1.000 0.000 0,0.000 0.000 0,-1.000 1.000 0,1.000-1.000 0,1.000 0.000 0,-1.000-1.000 0,0.000 1.000 0,1.000 0.000 0,-1.000-1.000 0,1.000 1.000 0,0.000-1.000 0,0.000 0.000 0,0.000 0.000 0,0.000 0.000 0,4.000 2.000 0,53.000 22.000-58,-47.000-21.000 97,0.000 0.000 1,-1.000 1.000 0,24.000 14.000 0,-33.000-17.000-132,1.000 0.000 1,-1.000 0.000-1,1.000 0.000 0,-1.000 1.000 1,0.000-1.000-1,0.000 1.000 1,0.000-1.000-1,-1.000 1.000 0,1.000 0.000 1,-1.000 0.000-1,0.000 1.000 0,0.000-1.000 1,-1.000 0.000-1,1.000 1.000 1,1.000 8.000-1,1.000 10.000-6734</inkml:trace>
</inkml:ink>
</file>

<file path=ppt/ink/ink19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1"/>
    </inkml:context>
    <inkml:brush xml:id="br0">
      <inkml:brushProperty name="width" value="0.035" units="cm"/>
      <inkml:brushProperty name="height" value="0.035" units="cm"/>
      <inkml:brushProperty name="color" value="#e71224"/>
    </inkml:brush>
  </inkml:definitions>
  <inkml:trace contextRef="#ctx0" brushRef="#br0">1.000 1.000 24575,'5.000'0.000'0,"7.000"0.000"0,10.000 5.000 0,8.000 6.000 0,2.000 7.000 0,6.000 9.000 0,2.000 11.000 0,-1.000 8.000 0,-3.000-4.000 0,-2.000 1.000 0,-2.000-1.000 0,-2.000-9.000 0,-5.000-4.000 0,-3.000-8.000 0,-5.000-7.000-8191</inkml:trace>
</inkml:ink>
</file>

<file path=ppt/ink/ink19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2"/>
    </inkml:context>
    <inkml:brush xml:id="br0">
      <inkml:brushProperty name="width" value="0.035" units="cm"/>
      <inkml:brushProperty name="height" value="0.035" units="cm"/>
      <inkml:brushProperty name="color" value="#e71224"/>
    </inkml:brush>
  </inkml:definitions>
  <inkml:trace contextRef="#ctx0" brushRef="#br0">179.000 1.000 24575,'-7.000'0.000'0,"0.000"0.000"0,0.000 0.000 0,1.000 1.000 0,-1.000 0.000 0,0.000 1.000 0,1.000-1.000 0,-1.000 1.000 0,1.000 0.000 0,0.000 1.000 0,-1.000 0.000 0,1.000 0.000 0,0.000 0.000 0,1.000 1.000 0,-1.000-1.000 0,1.000 1.000 0,-1.000 1.000 0,1.000-1.000 0,0.000 1.000 0,1.000 0.000 0,-1.000 0.000 0,1.000 0.000 0,0.000 1.000 0,0.000 0.000 0,1.000-1.000 0,0.000 1.000 0,0.000 0.000 0,0.000 1.000 0,1.000-1.000 0,-3.000 11.000 0,-1.000 6.000 0,0.000 1.000 0,2.000 0.000 0,-2.000 46.000 0,9.000 76.000 0,-1.000-59.000 0,-1.000-73.000 0,0.000 1.000 0,0.000-1.000 0,2.000 0.000 0,-1.000 1.000 0,2.000-1.000 0,9.000 25.000 0,-11.000-35.000 0,-1.000 1.000 0,1.000-1.000 0,1.000 0.000 0,-1.000 1.000 0,1.000-1.000 0,-1.000 0.000 0,1.000-1.000 0,0.000 1.000 0,1.000 0.000 0,-1.000-1.000 0,1.000 1.000 0,-1.000-1.000 0,1.000 0.000 0,0.000-1.000 0,0.000 1.000 0,0.000 0.000 0,0.000-1.000 0,1.000 0.000 0,-1.000 0.000 0,1.000 0.000 0,-1.000-1.000 0,1.000 0.000 0,8.000 2.000 0,-11.000-3.000 0,1.000-1.000 0,0.000 1.000 0,0.000-1.000 0,0.000 1.000 0,0.000-1.000 0,0.000 0.000 0,0.000 0.000 0,-1.000 0.000 0,1.000-1.000 0,0.000 1.000 0,-1.000 0.000 0,1.000-1.000 0,-1.000 0.000 0,0.000 0.000 0,1.000 1.000 0,-1.000-1.000 0,0.000-1.000 0,0.000 1.000 0,2.000-4.000 0,7.000-8.000 0,-1.000 0.000 0,10.000-19.000 0,-6.000 8.000 0,-1.000 7.000 0,-1.000-2.000 0,-1.000 1.000 0,-1.000-1.000 0,0.000-1.000 0,-2.000 0.000 0,0.000 0.000 0,-2.000-1.000 0,0.000 0.000 0,-1.000 0.000 0,-1.000-1.000 0,0.000-28.000 0,-3.000 31.000 0,0.000 8.000 0,0.000 0.000 0,-1.000-1.000 0,-1.000 1.000 0,-4.000-25.000 0,5.000 34.000 0,-1.000 1.000 0,0.000-1.000 0,0.000 0.000 0,0.000 1.000 0,0.000-1.000 0,-1.000 1.000 0,1.000-1.000 0,-1.000 1.000 0,1.000-1.000 0,-1.000 1.000 0,0.000 0.000 0,0.000 0.000 0,0.000 0.000 0,0.000 0.000 0,0.000 0.000 0,-1.000 1.000 0,1.000-1.000 0,0.000 0.000 0,-1.000 1.000 0,0.000 0.000 0,1.000 0.000 0,-1.000-1.000 0,1.000 2.000 0,-1.000-1.000 0,0.000 0.000 0,-5.000 0.000 0,-46.000-2.000-1365,29.000 4.000-5461</inkml:trace>
</inkml:ink>
</file>

<file path=ppt/ink/ink19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3"/>
    </inkml:context>
    <inkml:brush xml:id="br0">
      <inkml:brushProperty name="width" value="0.035" units="cm"/>
      <inkml:brushProperty name="height" value="0.035" units="cm"/>
      <inkml:brushProperty name="color" value="#e71224"/>
    </inkml:brush>
  </inkml:definitions>
  <inkml:trace contextRef="#ctx0" brushRef="#br0">177.000 0.000 24575,'1.000'15.000'0,"0.000"0.000"0,2.000 0.000 0,0.000 0.000 0,1.000-1.000 0,0.000 1.000 0,9.000 18.000 0,-7.000-17.000 0,0.000 0.000 0,-2.000 0.000 0,1.000 1.000 0,2.000 28.000 0,-5.000-24.000 0,-1.000 0.000 0,-1.000 0.000 0,-1.000-1.000 0,-1.000 1.000 0,-1.000 0.000 0,0.000-1.000 0,-11.000 31.000 0,12.000-45.000 0,0.000 0.000 0,0.000-1.000 0,-1.000 1.000 0,0.000-1.000 0,0.000 0.000 0,-1.000 1.000 0,1.000-1.000 0,-1.000-1.000 0,0.000 1.000 0,0.000-1.000 0,-1.000 1.000 0,1.000-1.000 0,-1.000 0.000 0,0.000-1.000 0,0.000 1.000 0,0.000-1.000 0,-1.000 0.000 0,1.000 0.000 0,-1.000-1.000 0,0.000 0.000 0,0.000 0.000 0,1.000 0.000 0,-1.000 0.000 0,0.000-1.000 0,-1.000 0.000 0,1.000-1.000 0,0.000 1.000 0,0.000-1.000 0,-9.000-1.000 0,12.000 1.000-54,0.000 0.000-1,1.000 0.000 0,-1.000-1.000 1,0.000 1.000-1,1.000-1.000 1,-1.000 0.000-1,0.000 0.000 0,1.000 0.000 1,-1.000 0.000-1,1.000 0.000 1,0.000 0.000-1,-1.000-1.000 0,1.000 1.000 1,0.000-1.000-1,0.000 1.000 0,0.000-1.000 1,0.000 0.000-1,0.000 0.000 1,0.000 0.000-1,0.000 0.000 0,1.000 0.000 1,-1.000-1.000-1,1.000 1.000 1,-2.000-3.000-1,-5.000-15.000-6771</inkml:trace>
</inkml:ink>
</file>

<file path=ppt/ink/ink19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4"/>
    </inkml:context>
    <inkml:brush xml:id="br0">
      <inkml:brushProperty name="width" value="0.035" units="cm"/>
      <inkml:brushProperty name="height" value="0.035" units="cm"/>
      <inkml:brushProperty name="color" value="#e71224"/>
    </inkml:brush>
  </inkml:definitions>
  <inkml:trace contextRef="#ctx0" brushRef="#br0">1.000 1.000 24575,'84.000'84.000'0,"-46.000"-41.000"0,50.000 77.000 0,-76.000-100.000 0,-1.000-1.000 0,-1.000 2.000 0,0.000-1.000 0,-2.000 2.000 0,-1.000-1.000 0,0.000 1.000 0,3.000 25.000 0,-3.000 17.000 0,-3.000 0.000 0,-7.000 116.000 0,0.000-85.000 0,3.000-94.000 0,-5.000 46.000 0,5.000-46.000 0,0.000 0.000 0,0.000 0.000 0,0.000 0.000 0,0.000 0.000 0,0.000 0.000 0,0.000 0.000 0,-1.000 0.000 0,1.000 0.000 0,0.000 0.000 0,-1.000 0.000 0,1.000 0.000 0,-1.000 0.000 0,1.000 0.000 0,-1.000 0.000 0,1.000 0.000 0,-1.000 0.000 0,0.000 0.000 0,1.000 0.000 0,-1.000-1.000 0,0.000 1.000 0,0.000 0.000 0,0.000-1.000 0,0.000 1.000 0,1.000 0.000 0,-1.000-1.000 0,0.000 1.000 0,0.000-1.000 0,0.000 1.000 0,0.000-1.000 0,0.000 0.000 0,0.000 1.000 0,-1.000-1.000 0,1.000 0.000 0,0.000 0.000 0,0.000 0.000 0,-1.000 0.000 0,-10.000-9.000-1365,3.000-8.000-5461</inkml:trace>
</inkml:ink>
</file>

<file path=ppt/ink/ink19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4"/>
    </inkml:context>
    <inkml:brush xml:id="br0">
      <inkml:brushProperty name="width" value="0.035" units="cm"/>
      <inkml:brushProperty name="height" value="0.035" units="cm"/>
      <inkml:brushProperty name="color" value="#e71224"/>
    </inkml:brush>
  </inkml:definitions>
  <inkml:trace contextRef="#ctx0" brushRef="#br0">750.000 0.000 24575,'-2.000'8.000'0,"0.000"0.000"0,0.000 0.000 0,-1.000 0.000 0,0.000 0.000 0,0.000-1.000 0,-1.000 1.000 0,0.000-1.000 0,0.000 0.000 0,0.000 0.000 0,-6.000 6.000 0,-5.000 10.000 0,-35.000 50.000 0,-3.000-2.000 0,-73.000 77.000 0,2.000-4.000 0,47.000-45.000 0,-74.000 87.000 0,147.000-181.000-69,-12.000 14.000-255,-2.000 0.000 0,0.000-2.000 0,-22.000 18.000 0,24.000-25.000-6502</inkml:trace>
</inkml:ink>
</file>

<file path=ppt/ink/ink19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5"/>
    </inkml:context>
    <inkml:brush xml:id="br0">
      <inkml:brushProperty name="width" value="0.035" units="cm"/>
      <inkml:brushProperty name="height" value="0.035" units="cm"/>
      <inkml:brushProperty name="color" value="#e71224"/>
    </inkml:brush>
  </inkml:definitions>
  <inkml:trace contextRef="#ctx0" brushRef="#br0">468.000 0.000 24575,'-5.000'0.000'0,"-6.000"5.000"0,-6.000 7.000 0,-11.000 5.000 0,-10.000 6.000 0,-3.000-2.000 0,-5.000-4.000 0,1.000 0.000 0,3.000-3.000 0,3.000 1.000 0,5.000 3.000 0,2.000-2.000 0,2.000-3.000 0,0.000-4.000 0,7.000 1.000 0,16.000-1.000 0,10.000-2.000-8191</inkml:trace>
</inkml:ink>
</file>

<file path=ppt/ink/ink19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6"/>
    </inkml:context>
    <inkml:brush xml:id="br0">
      <inkml:brushProperty name="width" value="0.035" units="cm"/>
      <inkml:brushProperty name="height" value="0.035" units="cm"/>
      <inkml:brushProperty name="color" value="#e71224"/>
    </inkml:brush>
  </inkml:definitions>
  <inkml:trace contextRef="#ctx0" brushRef="#br0">90.000 0.000 24575,'28.000'1.000'0,"0.000"1.000"0,0.000 2.000 0,0.000 0.000 0,0.000 2.000 0,29.000 11.000 0,129.000 56.000 0,-142.000-53.000 0,-34.000-16.000 0,0.000 1.000 0,-1.000 0.000 0,0.000 1.000 0,-1.000 0.000 0,1.000 0.000 0,-1.000 1.000 0,0.000 0.000 0,-1.000 1.000 0,1.000 0.000 0,-1.000 0.000 0,7.000 12.000 0,-11.000-17.000 0,-1.000 1.000 0,-1.000-1.000 0,1.000 1.000 0,0.000-1.000 0,-1.000 1.000 0,0.000-1.000 0,1.000 1.000 0,-2.000 0.000 0,1.000 0.000 0,0.000-1.000 0,-1.000 1.000 0,1.000 0.000 0,-1.000 0.000 0,0.000 0.000 0,-1.000 0.000 0,1.000-1.000 0,-1.000 1.000 0,1.000 0.000 0,-1.000 0.000 0,0.000-1.000 0,0.000 1.000 0,-1.000 0.000 0,1.000-1.000 0,-1.000 1.000 0,0.000-1.000 0,0.000 0.000 0,0.000 1.000 0,0.000-1.000 0,-1.000 0.000 0,1.000 0.000 0,-1.000-1.000 0,0.000 1.000 0,1.000 0.000 0,-6.000 2.000 0,-20.000 15.000 0,-1.000-1.000 0,0.000-2.000 0,-34.000 15.000 0,-7.000 3.000 0,13.000-7.000 0,-94.000 32.000 0,23.000-10.000 0,119.000-46.000 0,-28.000 15.000 0,37.000-19.000 0,0.000 0.000 0,0.000 0.000 0,0.000 0.000 0,0.000 0.000 0,1.000 0.000 0,-1.000 0.000 0,0.000 0.000 0,0.000 0.000 0,0.000 1.000 0,0.000-1.000 0,0.000 0.000 0,0.000 0.000 0,1.000 0.000 0,-1.000 0.000 0,0.000 0.000 0,0.000 0.000 0,0.000 0.000 0,0.000 0.000 0,0.000 0.000 0,0.000 0.000 0,0.000 1.000 0,0.000-1.000 0,1.000 0.000 0,-1.000 0.000 0,0.000 0.000 0,0.000 0.000 0,0.000 0.000 0,0.000 0.000 0,0.000 1.000 0,0.000-1.000 0,0.000 0.000 0,0.000 0.000 0,0.000 0.000 0,0.000 0.000 0,0.000 0.000 0,0.000 0.000 0,0.000 1.000 0,0.000-1.000 0,0.000 0.000 0,0.000 0.000 0,0.000 0.000 0,0.000 0.000 0,0.000 0.000 0,0.000 1.000 0,0.000-1.000 0,0.000 0.000 0,0.000 0.000 0,0.000 0.000 0,0.000 0.000 0,0.000 0.000 0,-1.000 0.000 0,1.000 1.000 0,0.000-1.000 0,0.000 0.000 0,0.000 0.000 0,0.000 0.000 0,0.000 0.000 0,0.000 0.000 0,0.000 0.000 0,-1.000 0.000 0,18.000-1.000 0,22.000-8.000-1365,7.000-3.000-5461</inkml:trace>
</inkml:ink>
</file>

<file path=ppt/ink/ink19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8"/>
    </inkml:context>
    <inkml:brush xml:id="br0">
      <inkml:brushProperty name="width" value="0.035" units="cm"/>
      <inkml:brushProperty name="height" value="0.035" units="cm"/>
      <inkml:brushProperty name="color" value="#e71224"/>
    </inkml:brush>
  </inkml:definitions>
  <inkml:trace contextRef="#ctx0" brushRef="#br0">207.000 3.000 24575,'-12.000'0.000'0,"-1.000"1.000"0,1.000-1.000 0,0.000 2.000 0,-1.000 0.000 0,1.000 0.000 0,-15.000 5.000 0,23.000-5.000 0,0.000 0.000 0,-1.000 0.000 0,1.000 0.000 0,0.000 1.000 0,0.000-1.000 0,1.000 1.000 0,-1.000 0.000 0,1.000 0.000 0,-1.000 0.000 0,1.000 0.000 0,0.000 1.000 0,0.000-1.000 0,0.000 1.000 0,1.000 0.000 0,-1.000 0.000 0,1.000 0.000 0,0.000 0.000 0,0.000 0.000 0,-2.000 9.000 0,-6.000 26.000 0,2.000 1.000 0,-4.000 73.000 0,9.000-79.000 0,0.000-13.000 0,1.000 1.000 0,1.000 0.000 0,1.000 0.000 0,1.000 0.000 0,7.000 42.000 0,-6.000-60.000 0,-1.000 0.000 0,0.000-1.000 0,1.000 1.000 0,0.000 0.000 0,0.000-1.000 0,0.000 1.000 0,1.000-1.000 0,-1.000 0.000 0,1.000 0.000 0,-1.000 0.000 0,1.000 0.000 0,0.000 0.000 0,0.000-1.000 0,0.000 1.000 0,1.000-1.000 0,-1.000 0.000 0,6.000 3.000 0,-2.000-2.000 0,-1.000-1.000 0,1.000 0.000 0,0.000 0.000 0,0.000 0.000 0,0.000-1.000 0,0.000 0.000 0,0.000 0.000 0,0.000 0.000 0,13.000-2.000 0,-11.000 0.000 0,0.000 0.000 0,1.000 0.000 0,-1.000-1.000 0,0.000-1.000 0,0.000 1.000 0,0.000-2.000 0,10.000-4.000 0,-14.000 6.000 0,0.000-1.000 0,0.000 0.000 0,-1.000 0.000 0,1.000 0.000 0,-1.000-1.000 0,0.000 1.000 0,0.000-1.000 0,0.000 0.000 0,0.000 0.000 0,-1.000-1.000 0,1.000 1.000 0,2.000-6.000 0,0.000-6.000 0,0.000-1.000 0,-1.000 0.000 0,-1.000 0.000 0,0.000 0.000 0,1.000-29.000 0,-1.000 18.000 0,8.000-90.000 0,-11.000 100.000 0,-1.000 0.000 0,-1.000 0.000 0,-1.000 0.000 0,-5.000-27.000 0,5.000 40.000 6,1.000 0.000 0,-1.000 0.000 0,1.000 1.000 0,-1.000-1.000 0,-1.000 1.000 0,1.000 0.000 0,-1.000-1.000 0,1.000 1.000 0,-1.000 0.000 0,0.000 0.000 0,-1.000 1.000 0,1.000-1.000 0,-1.000 1.000 0,0.000-1.000 0,1.000 1.000 0,-1.000 0.000 0,-1.000 1.000 0,1.000-1.000 0,-7.000-2.000 0,4.000 2.000-130,-1.000 0.000 0,0.000 1.000 1,0.000 0.000-1,0.000 1.000 0,0.000 0.000 0,0.000 0.000 1,0.000 1.000-1,0.000 0.000 0,0.000 0.000 0,0.000 0.000 1,-10.000 3.000-1,-14.000 4.000-6702</inkml:trace>
</inkml:ink>
</file>

<file path=ppt/ink/ink19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23"/>
    </inkml:context>
    <inkml:brush xml:id="br0">
      <inkml:brushProperty name="width" value="0.035" units="cm"/>
      <inkml:brushProperty name="height" value="0.035" units="cm"/>
      <inkml:brushProperty name="color" value="#e71224"/>
    </inkml:brush>
  </inkml:definitions>
  <inkml:trace contextRef="#ctx0" brushRef="#br0">0.000 356.000 24575,'64.000'-2.000'0,"114.000"-18.000"0,57.000-29.000 0,-185.000 38.000 0,291.000-70.000-108,103.000-23.000-393,2.000 25.000 457,-381.000 73.000 190,1.000 2.000 0,79.000 7.000 0,123.000 22.000 146,-238.000-21.000-369,78.000 11.000 77,178.000 51.000 0,-268.000-63.000 0,0.000 0.000 0,-1.000 0.000 0,27.000-1.000 0,-31.000-2.000 0,1.000 0.000 0,-1.000 1.000 0,0.000 1.000 0,0.000 0.000 0,0.000 1.000 0,24.000 8.000 0,-18.000-3.000 0,0.000 0.000 0,1.000-2.000 0,1.000 0.000 0,-1.000-2.000 0,0.000 0.000 0,1.000-1.000 0,0.000-1.000 0,39.000-1.000 0,176.000-3.000-1365,-202.000 1.000-5461</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48"/>
    </inkml:context>
    <inkml:brush xml:id="br0">
      <inkml:brushProperty name="width" value="0.035" units="cm"/>
      <inkml:brushProperty name="height" value="0.035" units="cm"/>
      <inkml:brushProperty name="color" value="#e71224"/>
    </inkml:brush>
  </inkml:definitions>
  <inkml:trace contextRef="#ctx0" brushRef="#br0">386.000 30.000 24575,'-3.000'-3.000'0,"0.000"1.000"0,-1.000-1.000 0,1.000 1.000 0,-1.000 0.000 0,0.000 0.000 0,0.000 0.000 0,0.000 0.000 0,0.000 1.000 0,0.000 0.000 0,0.000-1.000 0,0.000 1.000 0,-6.000 0.000 0,-55.000-4.000 0,51.000 5.000 0,-5.000 0.000 0,-129.000 1.000 0,144.000 0.000 0,0.000 0.000 0,1.000 0.000 0,-1.000 0.000 0,1.000 1.000 0,-1.000-1.000 0,1.000 1.000 0,0.000 0.000 0,0.000 0.000 0,0.000 0.000 0,0.000 0.000 0,0.000 0.000 0,0.000 1.000 0,0.000-1.000 0,1.000 1.000 0,-1.000 0.000 0,1.000 0.000 0,0.000 0.000 0,0.000 0.000 0,0.000 0.000 0,0.000 0.000 0,0.000 0.000 0,1.000 1.000 0,0.000-1.000 0,-1.000 1.000 0,1.000-1.000 0,-1.000 6.000 0,-2.000 12.000 0,0.000-1.000 0,1.000 1.000 0,0.000 29.000 0,3.000-42.000 0,0.000 302.000 0,2.000-152.000 0,-2.000-145.000 0,0.000 25.000 0,7.000 60.000 0,-5.000-88.000 0,-1.000-1.000 0,1.000 1.000 0,1.000-1.000 0,0.000 1.000 0,0.000-1.000 0,1.000 0.000 0,0.000 0.000 0,0.000-1.000 0,1.000 1.000 0,0.000-1.000 0,10.000 12.000 0,-10.000-16.000 0,0.000 0.000 0,0.000 0.000 0,0.000-1.000 0,0.000 0.000 0,1.000 0.000 0,-1.000 0.000 0,1.000 0.000 0,0.000-1.000 0,0.000 0.000 0,0.000 0.000 0,0.000-1.000 0,0.000 1.000 0,0.000-1.000 0,0.000-1.000 0,0.000 1.000 0,10.000-1.000 0,9.000-2.000 0,1.000 0.000 0,38.000-8.000 0,-62.000 9.000 0,16.000-2.000 0,-1.000-1.000 0,0.000-1.000 0,0.000-1.000 0,0.000 0.000 0,20.000-11.000 0,-27.000 12.000 0,-2.000-1.000 0,1.000 0.000 0,0.000-1.000 0,-1.000 0.000 0,0.000 0.000 0,-1.000 0.000 0,0.000-1.000 0,0.000-1.000 0,-1.000 1.000 0,8.000-12.000 0,1.000-7.000 0,-1.000-1.000 0,-1.000-1.000 0,-1.000 0.000 0,-2.000 0.000 0,-1.000-1.000 0,9.000-54.000 0,-10.000 19.000 0,-2.000-1.000 0,-4.000-76.000 0,-2.000 105.000 0,0.000 16.000 0,0.000-1.000 0,-1.000 0.000 0,-1.000 1.000 0,-8.000-37.000 0,9.000 53.000 0,0.000 1.000 0,-1.000-1.000 0,0.000 1.000 0,0.000-1.000 0,0.000 1.000 0,0.000 0.000 0,-1.000 0.000 0,1.000 0.000 0,-1.000 0.000 0,0.000 0.000 0,0.000 1.000 0,-1.000-1.000 0,1.000 1.000 0,-1.000 0.000 0,0.000 0.000 0,0.000 0.000 0,0.000 0.000 0,0.000 1.000 0,0.000 0.000 0,0.000-1.000 0,-1.000 2.000 0,1.000-1.000 0,-1.000 0.000 0,1.000 1.000 0,-1.000 0.000 0,-7.000-1.000 0,-43.000 0.000-1365,31.000 3.000-5461</inkml:trace>
</inkml:ink>
</file>

<file path=ppt/ink/ink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4"/>
    </inkml:context>
    <inkml:brush xml:id="br0">
      <inkml:brushProperty name="width" value="0.035" units="cm"/>
      <inkml:brushProperty name="height" value="0.035" units="cm"/>
      <inkml:brushProperty name="color" value="#e71224"/>
    </inkml:brush>
  </inkml:definitions>
  <inkml:trace contextRef="#ctx0" brushRef="#br0">0.000 92.000 24575,'0.000'5.000'0,"0.000"5.000"0,5.000 2.000 0,19.000-1.000 0,25.000-3.000 0,32.000-7.000 0,30.000-9.000 0,14.000-7.000 0,10.000-6.000 0,-4.000-4.000 0,-25.000-2.000 0,-26.000 3.000 0,-26.000 6.000-8191</inkml:trace>
</inkml:ink>
</file>

<file path=ppt/ink/ink20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25"/>
    </inkml:context>
    <inkml:brush xml:id="br0">
      <inkml:brushProperty name="width" value="0.035" units="cm"/>
      <inkml:brushProperty name="height" value="0.035" units="cm"/>
      <inkml:brushProperty name="color" value="#e71224"/>
    </inkml:brush>
  </inkml:definitions>
  <inkml:trace contextRef="#ctx0" brushRef="#br0">794.000 750.000 24575,'-24.000'-1.000'0,"1.000"0.000"0,-1.000-1.000 0,1.000-2.000 0,0.000 0.000 0,0.000-2.000 0,0.000 0.000 0,1.000-1.000 0,0.000-2.000 0,-23.000-11.000 0,-169.000-68.000 0,76.000 34.000 0,90.000 37.000 0,35.000 13.000 0,1.000 0.000 0,0.000 0.000 0,0.000-1.000 0,0.000 0.000 0,1.000-1.000 0,0.000-1.000 0,0.000 0.000 0,-12.000-10.000 0,20.000 13.000 0,0.000 1.000 0,1.000-1.000 0,-1.000 0.000 0,1.000 0.000 0,0.000-1.000 0,0.000 1.000 0,1.000 0.000 0,-1.000-1.000 0,1.000 1.000 0,0.000-1.000 0,0.000 1.000 0,0.000-1.000 0,1.000 1.000 0,-1.000-6.000 0,1.000-11.000 0,5.000-38.000 0,-3.000 36.000 0,5.000-26.000-341,1.000 0.000 0,3.000 1.000-1,21.000-55.000 1,-16.000 53.000-6485</inkml:trace>
</inkml:ink>
</file>

<file path=ppt/ink/ink20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25"/>
    </inkml:context>
    <inkml:brush xml:id="br0">
      <inkml:brushProperty name="width" value="0.035" units="cm"/>
      <inkml:brushProperty name="height" value="0.035" units="cm"/>
      <inkml:brushProperty name="color" value="#e71224"/>
    </inkml:brush>
  </inkml:definitions>
  <inkml:trace contextRef="#ctx0" brushRef="#br0">1.000 225.000 24575,'47.000'-10.000'0,"-1.000"-2.000"0,64.000-26.000 0,-39.000 12.000 0,-44.000 17.000 0,87.000-31.000 0,146.000-29.000 0,-221.000 61.000 0,0.000 2.000 0,1.000 2.000 0,-1.000 2.000 0,1.000 1.000 0,-1.000 2.000 0,1.000 2.000 0,74.000 15.000 0,30.000 19.000 0,178.000 37.000 0,88.000-30.000-174,6.000-26.000-137,-60.000-5.000 176,-341.000-12.000 135,27.000 1.000-6,-1.000 1.000-1,1.000 2.000 1,51.000 14.000 0,-82.000-16.000 13,-1.000 0.000 0,1.000 1.000 0,-1.000 0.000 0,0.000 1.000 0,0.000 0.000 1,0.000 0.000-1,0.000 1.000 0,-1.000 1.000 0,0.000-1.000 0,-1.000 1.000 0,1.000 1.000 1,-1.000 0.000-1,-1.000 0.000 0,1.000 1.000 0,-2.000-1.000 0,1.000 2.000 0,7.000 12.000 1,77.000 148.000 551,54.000 115.000-602,-132.000-249.000 43,-1.000 0.000 0,-3.000 1.000 0,7.000 43.000 0,-15.000-75.000-195,0.000 1.000 0,-1.000 0.000 0,1.000 0.000 0,-1.000 0.000 0,0.000 0.000 0,-2.000 8.000 0,-3.000 4.000-6631</inkml:trace>
</inkml:ink>
</file>

<file path=ppt/ink/ink20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31"/>
    </inkml:context>
    <inkml:brush xml:id="br0">
      <inkml:brushProperty name="width" value="0.035" units="cm"/>
      <inkml:brushProperty name="height" value="0.035" units="cm"/>
      <inkml:brushProperty name="color" value="#e71224"/>
    </inkml:brush>
  </inkml:definitions>
  <inkml:trace contextRef="#ctx0" brushRef="#br0">0.000 8924.000 24575,'6.000'1.000'0,"-1.000"-1.000"0,1.000 1.000 0,-1.000 1.000 0,1.000-1.000 0,-1.000 1.000 0,0.000 0.000 0,8.000 4.000 0,7.000 2.000 0,51.000 17.000 5,2.000-4.000 0,1.000-3.000 1,148.000 17.000-1,233.000-13.000-259,-455.000-22.000 253,323.000-1.000-453,1.000-14.000-1,-2.000-15.000 1,-2.000-13.000-1,-2.000-14.000 1,-2.000-14.000 0,-4.000-14.000-1,372.000-153.000 1,-405.000 113.000 339,-217.000 96.000-43,-1.000-4.000-1,-2.000-2.000 1,86.000-66.000-1,-127.000 85.000 177,0.000-1.000 0,-1.000 0.000 0,0.000-2.000 0,-2.000 0.000 0,21.000-32.000 0,-27.000 36.000 85,-1.000-1.000 1,-1.000 0.000 0,0.000 0.000-1,-1.000-1.000 1,-1.000 1.000-1,0.000-1.000 1,-2.000-1.000 0,4.000-28.000-1,-5.000-5.000 695,-2.000 1.000 1,-11.000-86.000-1,-30.000-101.000 465,34.000 205.000-1343,-19.000-102.000 80,-31.000-171.000 0,43.000 202.000 0,-2.000-106.000 0,15.000 183.000 0,5.000-254.000 0,0.000 245.000 0,1.000 1.000 0,1.000 0.000 0,2.000 0.000 0,1.000 0.000 0,2.000 1.000 0,16.000-35.000 0,5.000 7.000 0,3.000 2.000 0,2.000 1.000 0,3.000 2.000 0,75.000-82.000 0,213.000-185.000 0,-249.000 250.000 0,656.000-663.000-543,-639.000 625.000 543,105.000-158.000 0,-148.000 185.000 0,-3.000-2.000 0,70.000-168.000 0,-60.000 83.000 272,55.000-261.000-1,-102.000 364.000-271,-3.000 0.000 0,-4.000 0.000 0,-3.000-115.000 0,-3.000 161.000 0,1.000 1.000 0,2.000-1.000 0,0.000 0.000 0,1.000 1.000 0,1.000-1.000 0,1.000 1.000 0,0.000 1.000 0,2.000-1.000 0,1.000 1.000 0,0.000 0.000 0,14.000-20.000 0,-8.000 17.000 0,1.000 1.000 0,0.000 1.000 0,2.000 0.000 0,1.000 1.000 0,0.000 1.000 0,2.000 1.000 0,0.000 1.000 0,37.000-24.000 0,378.000-191.000 0,3.000-2.000 0,0.000 1.000 0,-253.000 140.000 0,957.000-430.000 0,-643.000 347.000 0,-435.000 151.000 0,-1.000-2.000 0,96.000-57.000 0,-43.000 21.000 0,252.000-122.000 0,-349.000 175.000 0,0.000 1.000 0,1.000 1.000 0,0.000 1.000 0,0.000 0.000 0,40.000-5.000 0,-21.000 8.000 0,0.000 1.000 0,51.000 4.000 0,-71.000-1.000 0,1.000-2.000 0,-1.000 0.000 0,34.000-9.000 0,2.000 0.000 0,-27.000 5.000 0,0.000-2.000 0,0.000 0.000 0,0.000-2.000 0,47.000-25.000 0,-36.000 18.000 0,-29.000 13.000 0,0.000 0.000 0,0.000-1.000 0,-1.000-1.000 0,1.000 1.000 0,-1.000-2.000 0,-1.000 0.000 0,10.000-8.000 0,7.000-5.000 0,-20.000 17.000 0,-1.000-1.000 0,0.000 0.000 0,0.000-1.000 0,0.000 1.000 0,6.000-9.000 0,19.000-18.000 0,-25.000 26.000 0,0.000 0.000 0,1.000-1.000 0,-1.000 1.000 0,-1.000-1.000 0,1.000 0.000 0,-1.000 0.000 0,0.000 0.000 0,-1.000-1.000 0,4.000-7.000 0,-7.000 13.000 0,0.000 0.000 0,0.000 0.000 0,0.000-1.000 0,0.000 1.000 0,0.000 0.000 0,0.000 0.000 0,0.000 0.000 0,0.000 0.000 0,-1.000 0.000 0,1.000-1.000 0,0.000 1.000 0,-1.000 0.000 0,1.000 0.000 0,-1.000 0.000 0,1.000 0.000 0,-1.000 0.000 0,0.000 0.000 0,1.000 0.000 0,-1.000 0.000 0,0.000 1.000 0,0.000-1.000 0,0.000 0.000 0,0.000 0.000 0,1.000 0.000 0,-1.000 1.000 0,0.000-1.000 0,0.000 1.000 0,0.000-1.000 0,0.000 1.000 0,-1.000-1.000 0,1.000 1.000 0,0.000-1.000 0,0.000 1.000 0,0.000 0.000 0,0.000 0.000 0,0.000-1.000 0,0.000 1.000 0,-3.000 0.000 0,-7.000-1.000 0,0.000-1.000 0,-23.000 1.000 0,27.000 1.000 0,-53.000 2.000 0,0.000 2.000 0,-89.000 18.000 0,-112.000 44.000 0,138.000-22.000-1365,99.000-36.000-5461</inkml:trace>
</inkml:ink>
</file>

<file path=ppt/ink/ink20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32"/>
    </inkml:context>
    <inkml:brush xml:id="br0">
      <inkml:brushProperty name="width" value="0.035" units="cm"/>
      <inkml:brushProperty name="height" value="0.035" units="cm"/>
      <inkml:brushProperty name="color" value="#e71224"/>
    </inkml:brush>
  </inkml:definitions>
  <inkml:trace contextRef="#ctx0" brushRef="#br0">1.000 1.000 24575,'0.000'10.000'0,"0.000"8.000"0,5.000 6.000 0,6.000 4.000 0,2.000 1.000 0,-1.000 7.000 0,-4.000 6.000 0,-2.000 2.000 0,-2.000-3.000 0,-3.000-3.000 0,5.000-3.000 0,0.000-7.000-8191</inkml:trace>
</inkml:ink>
</file>

<file path=ppt/ink/ink20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42"/>
    </inkml:context>
    <inkml:brush xml:id="br0">
      <inkml:brushProperty name="width" value="0.035" units="cm"/>
      <inkml:brushProperty name="height" value="0.035" units="cm"/>
      <inkml:brushProperty name="color" value="#e71224"/>
    </inkml:brush>
  </inkml:definitions>
  <inkml:trace contextRef="#ctx0" brushRef="#br0">3351.000 495.000 24575,'-5.000'-2.000'0,"0.000"0.000"0,0.000 0.000 0,0.000 0.000 0,1.000 0.000 0,-1.000-1.000 0,1.000 1.000 0,-1.000-1.000 0,1.000 0.000 0,-5.000-5.000 0,-6.000-3.000 0,-48.000-25.000 0,-1.000 3.000 0,-2.000 2.000 0,-99.000-30.000 0,51.000 19.000 0,101.000 37.000 0,-205.000-74.000 0,162.000 62.000 0,-114.000-19.000 0,-93.000-12.000 0,141.000 23.000 0,-132.000-10.000 0,142.000 29.000 0,-173.000 12.000 0,217.000 1.000 0,1.000 2.000 0,0.000 4.000 0,-119.000 39.000 0,2.000 17.000 0,-68.000 24.000 0,223.000-84.000 0,-151.000 52.000 0,140.000-45.000 0,1.000 2.000 0,-52.000 32.000 0,86.000-47.000 0,0.000 0.000 0,1.000 1.000 0,-1.000-1.000 0,1.000 1.000 0,0.000 0.000 0,0.000 0.000 0,0.000 0.000 0,1.000 0.000 0,-1.000 1.000 0,1.000-1.000 0,-5.000 11.000 0,5.000-6.000 0,0.000 0.000 0,1.000 0.000 0,0.000 0.000 0,0.000 0.000 0,1.000 0.000 0,0.000 14.000 0,-20.000 142.000 0,3.000-22.000 0,11.000-59.000 0,4.000-1.000 0,10.000 112.000 0,-5.000-167.000 0,2.000-1.000 0,1.000 0.000 0,2.000 0.000 0,0.000 0.000 0,2.000-1.000 0,0.000 0.000 0,2.000-1.000 0,1.000 0.000 0,1.000-1.000 0,1.000 0.000 0,19.000 23.000 0,-26.000-39.000 0,-1.000-1.000 0,2.000-1.000 0,-1.000 1.000 0,1.000-1.000 0,0.000 0.000 0,0.000-1.000 0,1.000 0.000 0,-1.000 0.000 0,1.000-1.000 0,13.000 5.000 0,11.000 2.000 0,57.000 10.000 0,-78.000-19.000 0,361.000 50.000 0,-4.000-2.000 0,-334.000-41.000 0,-1.000 2.000 0,0.000 1.000 0,-1.000 2.000 0,35.000 19.000 0,74.000 29.000 0,-32.000-26.000 0,1.000-5.000 0,1.000-5.000 0,230.000 22.000 0,-296.000-49.000 0,1.000-1.000 0,-1.000-2.000 0,0.000-2.000 0,80.000-22.000 0,-45.000 9.000 0,118.000-28.000 0,364.000-139.000 0,-397.000 109.000 0,-143.000 64.000 0,-1.000-1.000 0,0.000-1.000 0,-1.000-1.000 0,32.000-31.000 0,-46.000 39.000 0,-1.000 0.000 0,0.000 0.000 0,0.000 0.000 0,-1.000-1.000 0,0.000 0.000 0,-1.000 0.000 0,0.000 0.000 0,0.000 0.000 0,-1.000-1.000 0,0.000 1.000 0,0.000-1.000 0,-1.000 0.000 0,1.000-14.000 0,-2.000-12.000 0,0.000 1.000 0,-8.000-53.000 0,2.000 15.000 0,-1.000-189.000 0,5.000 251.000 2,-1.000-1.000 0,0.000 1.000 0,-1.000-1.000-1,0.000 1.000 1,0.000 0.000 0,-2.000 0.000 0,1.000 0.000 0,-1.000 0.000-1,-13.000-19.000 1,-5.000-2.000-28,-44.000-48.000 0,1.000 2.000-1305,50.000 56.000-5495</inkml:trace>
</inkml:ink>
</file>

<file path=ppt/ink/ink20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44"/>
    </inkml:context>
    <inkml:brush xml:id="br0">
      <inkml:brushProperty name="width" value="0.035" units="cm"/>
      <inkml:brushProperty name="height" value="0.035" units="cm"/>
      <inkml:brushProperty name="color" value="#e71224"/>
    </inkml:brush>
  </inkml:definitions>
  <inkml:trace contextRef="#ctx0" brushRef="#br0">0.000 4780.000 24575,'179.000'2.000'0,"287.000"-10.000"0,-364.000-5.000 0,1.000-5.000 0,160.000-50.000 0,-156.000 38.000 0,1402.000-301.000-3207,-1038.000 248.000 2196,1396.000-162.000-3396,16.000 70.000 2111,-1109.000 107.000 1426,337.000-62.000 1432,-766.000 70.000-276,395.000-121.000-1,-44.000-55.000-285,-14.000-28.000 0,217.000-148.000 3128,-293.000 152.000 2889,-197.000 117.000-5223,263.000-92.000-830,-323.000 109.000 671,-277.000 103.000-615,2.000 4.000 0,0.000 2.000 0,0.000 4.000 0,2.000 3.000 0,89.000-1.000 0,162.000 1.000-642,496.000-28.000-395,710.000-178.000-1851,-1317.000 180.000 3536,426.000-16.000 0,-109.000 34.000 2218,-417.000 8.000-2791,-1.000-6.000 0,183.000-48.000 0,-71.000 9.000-95,-137.000 36.000 0,0.000-3.000 0,110.000-44.000 0,-130.000 37.000 0,121.000-31.000 0,-172.000 55.000 0,401.000-106.000 0,-288.000 70.000 0,141.000-65.000 0,-225.000 84.000 0,0.000-1.000 0,-2.000-3.000 0,-1.000-1.000 0,-1.000-3.000 0,77.000-68.000 0,-109.000 88.000 0,0.000 1.000 0,1.000 0.000 0,0.000 1.000 0,1.000 0.000 0,-1.000 1.000 0,1.000 1.000 0,23.000-8.000 0,-16.000 6.000 0,-1.000 0.000 0,28.000-17.000 0,-32.000 14.000 0,0.000 0.000 0,-1.000-1.000 0,0.000-1.000 0,-1.000-1.000 0,21.000-26.000 0,-9.000 6.000 0,32.000-59.000 0,-56.000 90.000 0,-1.000 0.000 0,1.000 0.000 0,-1.000 1.000 0,0.000-1.000 0,0.000 0.000 0,0.000 0.000 0,0.000 0.000 0,0.000 0.000 0,-1.000 0.000 0,1.000 0.000 0,-1.000-6.000 0,0.000 8.000 0,-1.000 0.000 0,1.000 0.000 0,0.000 0.000 0,-1.000-1.000 0,1.000 1.000 0,-1.000 0.000 0,0.000 0.000 0,1.000 0.000 0,-1.000 0.000 0,0.000 0.000 0,1.000 1.000 0,-1.000-1.000 0,0.000 0.000 0,0.000 0.000 0,0.000 0.000 0,0.000 1.000 0,0.000-1.000 0,0.000 0.000 0,0.000 1.000 0,0.000-1.000 0,0.000 1.000 0,0.000-1.000 0,0.000 1.000 0,-1.000 0.000 0,1.000-1.000 0,0.000 1.000 0,0.000 0.000 0,0.000 0.000 0,0.000 0.000 0,-1.000 0.000 0,1.000 0.000 0,0.000 0.000 0,0.000 0.000 0,-2.000 1.000 0,-9.000-1.000 0,0.000 2.000 0,0.000 0.000 0,0.000 0.000 0,0.000 1.000 0,0.000 0.000 0,1.000 1.000 0,-19.000 9.000 0,-79.000 47.000 0,55.000-28.000 0,-22.000 6.000 0,-88.000 30.000 0,150.000-63.000 0,-13.000 7.000-1365,2.000 0.000-5461</inkml:trace>
</inkml:ink>
</file>

<file path=ppt/ink/ink20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45"/>
    </inkml:context>
    <inkml:brush xml:id="br0">
      <inkml:brushProperty name="width" value="0.035" units="cm"/>
      <inkml:brushProperty name="height" value="0.035" units="cm"/>
      <inkml:brushProperty name="color" value="#e71224"/>
    </inkml:brush>
  </inkml:definitions>
  <inkml:trace contextRef="#ctx0" brushRef="#br0">1.000 1.000 24575,'10.000'4.000'0,"12.000"18.000"0,14.000 18.000 0,4.000 18.000 0,11.000 19.000 0,11.000 10.000 0,5.000 6.000 0,1.000-8.000 0,-6.000-9.000 0,-9.000-13.000 0,-14.000-11.000 0,-12.000-16.000-8191</inkml:trace>
</inkml:ink>
</file>

<file path=ppt/ink/ink20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4:26"/>
    </inkml:context>
    <inkml:brush xml:id="br0">
      <inkml:brushProperty name="width" value="0.1" units="cm"/>
      <inkml:brushProperty name="height" value="0.1" units="cm"/>
      <inkml:brushProperty name="color" value="#004f8b"/>
    </inkml:brush>
  </inkml:definitions>
  <inkml:trace contextRef="#ctx0" brushRef="#br0">1.000 0.000 8192,'50.000'2.000'13043,"-3.000"5.000"-7673,6.000 4.000-4267,26.000 12.000-3669,-4.000-2.000 3638,991.000 218.000-11482,13.000-58.000 3672,-329.000-58.000 5864,-418.000-62.000 874,-291.000-52.000 0,239.000 54.000 0,-224.000-47.000 0,-2.000 3.000 0,100.000 49.000 0,-111.000-42.000 0,-2.000 1.000 0,-1.000 3.000 0,64.000 60.000 0,30.000 24.000 0,-13.000-29.000 0,193.000 101.000 0,150.000 44.000 0,852.000 374.000 0,-1296.000-595.000 170,0.000 0.000 1,25.000 18.000 0,-36.000-20.000 366,-1.000-1.000-1,0.000 1.000 1,0.000 1.000 0,-1.000 0.000 0,0.000 0.000 0,9.000 14.000 0,4.000 4.000 1048,1.000 0.000 1,0.000-2.000 0,2.000 0.000-1,1.000-2.000 1,1.000 0.000 0,45.000 29.000 0,53.000 24.000-547,5.000-8.000-3449,391.000 170.000-3984,-93.000-46.000-629,-151.000-48.000 6441,-102.000-39.000 881,-91.000-46.000 2449,-8.000 7.000 4351,-46.000-31.000-441,-4.000 3.000-5025,-17.000-25.000-1716,1.000 0.000 0,0.000 0.000 0,0.000-1.000 0,19.000 19.000 0,-4.000-8.000 83,-12.000-12.000 0,-1.000 0.000 0,1.000-1.000 0,1.000 0.000 0,0.000 0.000 0,21.000 11.000 0,-22.000-13.000 0,-1.000 0.000 0,0.000 0.000 0,0.000 1.000 0,-1.000 1.000 0,0.000 0.000 0,0.000 0.000 0,-1.000 1.000 0,0.000 0.000 0,-1.000 0.000 0,6.000 13.000 0,34.000 40.000 0,171.000 161.000 54,-59.000-62.000-668,9.000-8.000 1124,-80.000-78.000-460,-49.000-40.000-50,-8.000-7.000 0,1.000-1.000 0,41.000 27.000 0,-62.000-48.000 0,1.000 0.000 0,1.000-1.000 0,-1.000 0.000 0,1.000 0.000 0,0.000-2.000 0,0.000 0.000 0,1.000 0.000 0,-1.000-1.000 0,1.000 0.000 0,22.000 0.000 0,-17.000-2.000 0,-1.000 0.000 0,1.000 1.000 0,-1.000 1.000 0,0.000 0.000 0,0.000 2.000 0,32.000 12.000 0,-43.000-14.000 0,7.000 4.000 0,1.000-1.000 0,-1.000 0.000 0,1.000-1.000 0,0.000-1.000 0,0.000 0.000 0,0.000-1.000 0,1.000-1.000 0,24.000 1.000 0,-38.000-3.000-15,0.000 0.000 0,1.000 0.000 1,-1.000-1.000-1,0.000 1.000 0,0.000-1.000 1,1.000 1.000-1,-1.000-1.000 0,0.000 0.000 0,0.000 0.000 1,0.000 0.000-1,0.000 0.000 0,0.000 0.000 1,0.000 0.000-1,0.000-1.000 0,0.000 1.000 1,-1.000-1.000-1,1.000 1.000 0,0.000-1.000 1,-1.000 0.000-1,1.000 1.000 0,-1.000-1.000 1,0.000 0.000-1,0.000 0.000 0,1.000 0.000 1,-1.000 0.000-1,0.000 0.000 0,-1.000 0.000 0,1.000-1.000 1,0.000 1.000-1,-1.000 0.000 0,1.000 0.000 1,-1.000 0.000-1,0.000-1.000 0,1.000 1.000 1,-1.000 0.000-1,0.000-1.000 0,0.000 1.000 1,-1.000 0.000-1,0.000-4.000 0,-1.000-6.000-511,0.000 0.000 0,-1.000 0.000 0,-1.000 0.000 0,0.000 1.000 0,0.000-1.000 0,-8.000-11.000 0,-33.000-59.000-9737,-5.000 3.000 6823,-42.000-75.000 3391,82.000 134.000 49</inkml:trace>
</inkml:ink>
</file>

<file path=ppt/ink/ink20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4:27"/>
    </inkml:context>
    <inkml:brush xml:id="br0">
      <inkml:brushProperty name="width" value="0.1" units="cm"/>
      <inkml:brushProperty name="height" value="0.1" units="cm"/>
      <inkml:brushProperty name="color" value="#004f8b"/>
    </inkml:brush>
  </inkml:definitions>
  <inkml:trace contextRef="#ctx0" brushRef="#br0">1271.000 0.000 8192,'-36.000'32.000'9465,"-3.000"-5.000"-3556,17.000-14.000-3885,-40.000 17.000-1,-119.000 30.000-4729,136.000-47.000 4013,-364.000 93.000-1307,284.000-91.000 0,16.000-4.000 0,59.000-1.000 0,-110.000 16.000 0,128.000-22.000 0</inkml:trace>
</inkml:ink>
</file>

<file path=ppt/ink/ink20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4:30"/>
    </inkml:context>
    <inkml:brush xml:id="br0">
      <inkml:brushProperty name="width" value="0.1" units="cm"/>
      <inkml:brushProperty name="height" value="0.1" units="cm"/>
      <inkml:brushProperty name="color" value="#004f8b"/>
    </inkml:brush>
  </inkml:definitions>
  <inkml:trace contextRef="#ctx0" brushRef="#br0">4764.000 176.000 8192,'-416.000'1.000'15045,"78.000"0.000"-10597,1.000-2.000-4835,-668.000-23.000-10843,728.000 12.000 5170,104.000 5.000 3453,57.000 2.000 4431,19.000-1.000 3141,0.000 0.000 4055,67.000 4.000-6369,22.000 1.000-2999,1.000 0.000 0,-1.000-1.000 1,0.000 1.000-1,1.000-2.000 1,-1.000 1.000-1,-13.000-7.000 1,-6.000-9.000 2637,20.000 13.000-2222,-1.000-1.000 0,-1.000 1.000 0,1.000 1.000 0,-1.000 0.000-1,0.000 0.000 1,0.000 0.000 0,-17.000-3.000 0,-71.000-10.000-158,58.000 12.000 133,-88.000-7.000-57,-239.000 7.000 1,199.000 8.000-456,55.000-3.000-1583,-201.000 10.000 4193,180.000 3.000-4210,122.000-12.000 2476,1.000 1.000 0,0.000 0.000-1,0.000 1.000 1,-1.000 0.000 0,-17.000 9.000 0,23.000-10.000-404,0.000 1.000-1,1.000 0.000 1,-1.000 0.000 0,0.000 1.000-1,1.000-1.000 1,0.000 1.000 0,0.000 0.000-1,0.000 0.000 1,0.000 0.000 0,1.000 0.000-1,0.000 1.000 1,-5.000 8.000 0,-28.000 49.000-3,21.000-39.000 0,-15.000 33.000 0,22.000-41.000 0,0.000 0.000 0,-1.000-1.000 0,-20.000 24.000 0,21.000-29.000 0,0.000 1.000 0,0.000 1.000 0,1.000-1.000 0,0.000 1.000 0,1.000 1.000 0,1.000-1.000 0,-1.000 1.000 0,-3.000 15.000 0,6.000-13.000 0,1.000-1.000 0,1.000 0.000 0,0.000 1.000 0,1.000-1.000 0,0.000 1.000 0,1.000-1.000 0,1.000 0.000 0,0.000 1.000 0,0.000-1.000 0,2.000 0.000 0,4.000 13.000 0,0.000-6.000 0,1.000-1.000 0,0.000 1.000 0,2.000-2.000 0,0.000 1.000 0,1.000-2.000 0,18.000 22.000 0,-25.000-34.000-320,0.000 1.000 0,0.000-2.000 0,1.000 1.000 1,0.000-1.000-1,0.000 1.000 0,0.000-2.000 1,0.000 1.000-1,1.000-1.000 0,6.000 3.000 0,68.000 18.000-4303,-77.000-23.000 4518,305.000 53.000-7052,12.000-26.000 4364,-214.000-19.000 2851,145.000 10.000-254,468.000 50.000 188,-690.000-65.000-2,0.000 2.000 1,0.000 1.000 0,41.000 17.000 0,-4.000 5.000 2522,-48.000-20.000-2910,1.000-2.000 1,0.000 0.000 0,0.000-2.000 0,41.000 7.000 0,401.000 37.000-148,5.000-37.000 633,-364.000-11.000-129,353.000 2.000-134,-358.000-4.000 3471,0.000 0.000 3573,-60.000-1.000-6698,0.000-1.000 0,-1.000-3.000 0,64.000-16.000-1,102.000-45.000 910,-119.000 37.000-3262,306.000-110.000 2435,-221.000 76.000-8649,-120.000 45.000 6003,-35.000 13.000 4376,-1.000-1.000 1,0.000 0.000-1,14.000-10.000 0,-21.000 13.000-992,-1.000 0.000-1,0.000-1.000 0,0.000 1.000 1,-1.000-1.000-1,0.000 0.000 1,1.000 0.000-1,-2.000 0.000 1,1.000 0.000-1,3.000-7.000 0,-5.000 6.000-850,0.000 1.000-1,0.000 0.000 1,0.000-1.000-1,-1.000 1.000 0,1.000-1.000 1,-1.000 1.000-1,0.000-7.000 1,-1.000 10.000-141,2.000-27.000 0,-1.000 0.000 0,-4.000-31.000 0,2.000 52.000 0,0.000 0.000 0,0.000 0.000 0,-1.000 0.000 0,0.000 0.000 0,-1.000 1.000 0,1.000-1.000 0,-2.000 1.000 0,1.000-1.000 0,-1.000 1.000 0,0.000 0.000 0,0.000 0.000 0,-8.000-8.000 0,-7.000-7.000 9,-2.000 1.000 0,-31.000-25.000 1,43.000 39.000-448,0.000 1.000-1,-1.000 0.000 1,0.000 0.000-1,0.000 1.000 1,-1.000 1.000 0,0.000 0.000-1,1.000 0.000 1,-1.000 1.000 0,-15.000-3.000-1,-29.000-1.000-8247,-2.000 3.000 4266,-116.000 5.000 4404,79.000 1.000-528,63.000-2.000 544</inkml:trace>
</inkml:ink>
</file>

<file path=ppt/ink/ink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5"/>
    </inkml:context>
    <inkml:brush xml:id="br0">
      <inkml:brushProperty name="width" value="0.035" units="cm"/>
      <inkml:brushProperty name="height" value="0.035" units="cm"/>
      <inkml:brushProperty name="color" value="#e71224"/>
    </inkml:brush>
  </inkml:definitions>
  <inkml:trace contextRef="#ctx0" brushRef="#br0">297.000 0.000 24575,'2.000'144.000'0,"28.000"190.000"0,-13.000-166.000 0,-9.000 260.000 0,-9.000-325.000 0,1.000-95.000 0,0.000 2.000 0,0.000-1.000 0,-1.000 1.000 0,0.000 0.000 0,-4.000 19.000 0,4.000-28.000 0,1.000 1.000 0,-1.000 0.000 0,1.000 0.000 0,-1.000 0.000 0,0.000-1.000 0,0.000 1.000 0,0.000 0.000 0,0.000-1.000 0,0.000 1.000 0,-1.000-1.000 0,1.000 1.000 0,0.000-1.000 0,-1.000 0.000 0,1.000 1.000 0,-1.000-1.000 0,1.000 0.000 0,-1.000 0.000 0,1.000 0.000 0,-1.000 0.000 0,0.000 0.000 0,0.000 0.000 0,1.000-1.000 0,-1.000 1.000 0,0.000-1.000 0,0.000 1.000 0,0.000-1.000 0,0.000 0.000 0,0.000 1.000 0,0.000-1.000 0,1.000 0.000 0,-5.000-1.000 0,-3.000 0.000 0,0.000-1.000 0,0.000 0.000 0,0.000-1.000 0,0.000 0.000 0,0.000 0.000 0,1.000-1.000 0,-1.000 0.000 0,1.000 0.000 0,0.000-1.000 0,0.000 0.000 0,1.000-1.000 0,-12.000-11.000 0,-8.000-8.000 0,-42.000-54.000 0,54.000 61.000 0,-20.000-25.000-1365,6.000 6.000-5461</inkml:trace>
</inkml:ink>
</file>

<file path=ppt/ink/ink2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5:02"/>
    </inkml:context>
    <inkml:brush xml:id="br0">
      <inkml:brushProperty name="width" value="0.1" units="cm"/>
      <inkml:brushProperty name="height" value="0.1" units="cm"/>
      <inkml:brushProperty name="color" value="#008c3a"/>
    </inkml:brush>
  </inkml:definitions>
  <inkml:trace contextRef="#ctx0" brushRef="#br0">2950.000 5.000 9830,'-85.000'-2.000'1624,"42.000"0.000"-932,0.000 2.000 0,-84.000 10.000 0,71.000 4.000 214,0.000 2.000-1,-53.000 24.000 1,5.000-3.000 149,-196.000 71.000 1466,272.000-97.000-2028,0.000 2.000-1,1.000 1.000 1,1.000 1.000-1,-32.000 24.000 1,-10.000 5.000 662,-145.000 77.000 1350,108.000-65.000-2416,3.000 4.000 1,-118.000 93.000-1,196.000-132.000-89,2.000 0.000 0,0.000 2.000 0,-35.000 48.000 0,-42.000 83.000 0,20.000-29.000 0,-216.000 239.000 0,128.000-170.000 0,139.000-159.000 0,2.000 0.000 0,2.000 2.000 0,1.000 1.000 0,1.000 0.000 0,3.000 2.000 0,1.000 0.000 0,-24.000 80.000 0,-81.000 385.000 0,100.000-386.000 0,5.000 1.000 0,-3.000 147.000 0,22.000 247.000 0,3.000-254.000 0,-2.000 402.000 0,4.000-524.000 0,42.000 236.000 0,62.000 132.000 0,-55.000-272.000 0,132.000 507.000 0,-153.000-622.000 0,110.000 342.000 0,-33.000-162.000 0,223.000 652.000 0,-313.000-884.000 0,2.000-1.000 0,3.000-1.000 0,4.000-1.000 0,1.000-2.000 0,4.000-1.000 0,2.000-1.000 0,52.000 63.000 0,456.000 544.000 0,-245.000-325.000 0,-201.000-240.000 0,136.000 108.000 0,484.000 365.000 0,-668.000-536.000 0,2.000-2.000 0,115.000 59.000 0,125.000 35.000 0,-123.000-58.000 0,24.000 12.000 0,247.000 74.000 0,258.000 32.000 0,120.000 35.000 0,-717.000-195.000 0,39.000 13.000 0,201.000 34.000 0,508.000 26.000 0,-504.000-67.000 0,-267.000-28.000 0,803.000 100.000 0,-444.000-30.000 0,-47.000-8.000 0,798.000 95.000 0,-1139.000-160.000 0,16.000 1.000 0,128.000 31.000 0,-74.000-6.000 0,0.000-7.000 0,2.000-4.000 0,0.000-6.000 0,223.000 0.000 0,212.000-19.000 0,-547.000 5.000 0,0.000 0.000 0,0.000 0.000 0,-1.000 1.000 0,1.000 1.000 0,-1.000 0.000 0,1.000 0.000 0,-1.000 1.000 0,0.000 0.000 0,0.000 0.000 0,13.000 10.000 0,30.000 13.000 0,-41.000-23.000 0,0.000 0.000 0,0.000 0.000 0,0.000-1.000 0,0.000-1.000 0,0.000 0.000 0,1.000 0.000 0,-1.000-1.000 0,0.000 0.000 0,17.000-2.000 0,-28.000 1.000-1,0.000 0.000 1,0.000 0.000 0,1.000 0.000-1,-1.000 0.000 1,0.000 0.000 0,0.000 0.000-1,0.000 0.000 1,0.000 0.000 0,0.000 0.000-1,1.000 0.000 1,-1.000 0.000 0,0.000 0.000-1,0.000-1.000 1,0.000 1.000 0,0.000 0.000 0,0.000 0.000-1,1.000 0.000 1,-1.000 0.000 0,0.000 0.000-1,0.000 0.000 1,0.000-1.000 0,0.000 1.000-1,0.000 0.000 1,0.000 0.000 0,0.000 0.000-1,0.000 0.000 1,1.000 0.000 0,-1.000-1.000-1,0.000 1.000 1,0.000 0.000 0,0.000 0.000-1,0.000 0.000 1,0.000 0.000 0,0.000-1.000-1,0.000 1.000 1,0.000 0.000 0,0.000 0.000 0,0.000 0.000-1,0.000 0.000 1,0.000-1.000 0,0.000 1.000-1,0.000 0.000 1,0.000 0.000 0,0.000 0.000-1,-1.000 0.000 1,1.000-1.000 0,0.000 1.000-1,0.000 0.000 1,0.000 0.000 0,0.000 0.000-1,0.000 0.000 1,-10.000-13.000-176,-15.000-8.000-375,24.000 21.000 549,-139.000-92.000-1495,89.000 61.000 723,-64.000-51.000 0,16.000 1.000 42,67.000 58.000 552,27.000 20.000 200,0.000 0.000 1,0.000 0.000 0,0.000-1.000-1,0.000 1.000 1,1.000-1.000-1,0.000 0.000 1,0.000-1.000-1,0.000 1.000 1,-5.000-8.000-1,9.000 11.000-23,0.000 0.000-1,-1.000 0.000 0,1.000 0.000 0,0.000 0.000 0,0.000 0.000 0,0.000 0.000 0,0.000 0.000 1,0.000 0.000-1,0.000 0.000 0,0.000 0.000 0,0.000 0.000 0,0.000 0.000 0,0.000 0.000 0,1.000 0.000 1,-1.000 0.000-1,0.000 0.000 0,1.000 0.000 0,-1.000 0.000 0,1.000 0.000 0,-1.000 0.000 1,1.000 0.000-1,-1.000 0.000 0,1.000 0.000 0,0.000 0.000 0,-1.000 1.000 0,1.000-1.000 0,0.000 0.000 1,0.000 0.000-1,0.000 1.000 0,0.000-1.000 0,-1.000 1.000 0,1.000-1.000 0,0.000 1.000 0,0.000-1.000 1,1.000 0.000-1,37.000-14.000 66,-11.000 8.000 58,46.000-5.000 0,-26.000 7.000-107</inkml:trace>
</inkml:ink>
</file>

<file path=ppt/ink/ink2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5:03"/>
    </inkml:context>
    <inkml:brush xml:id="br0">
      <inkml:brushProperty name="width" value="0.1" units="cm"/>
      <inkml:brushProperty name="height" value="0.1" units="cm"/>
      <inkml:brushProperty name="color" value="#008c3a"/>
    </inkml:brush>
  </inkml:definitions>
  <inkml:trace contextRef="#ctx0" brushRef="#br0">738.000 1.000 9830,'-17.000'2.000'371,"0.000"0.000"1,0.000 2.000-1,0.000 0.000 0,0.000 1.000 1,1.000 0.000-1,-1.000 2.000 0,-24.000 13.000 0,5.000-4.000 120,-41.000 21.000 643,1.000 3.000 0,-107.000 74.000 0,150.000-87.000-600,1.000 1.000 1,0.000 1.000-1,-47.000 60.000 0,64.000-75.000-261,15.000-14.000-261,0.000 0.000 0,-1.000 1.000 1,1.000-1.000-1,0.000 0.000 0,0.000 0.000 0,0.000 1.000 0,-1.000-1.000 0,1.000 0.000 0,0.000 0.000 1,-1.000 1.000-1,1.000-1.000 0,0.000 0.000 0,0.000 0.000 0,-1.000 0.000 0,1.000 0.000 0,0.000 1.000 1,-1.000-1.000-1,1.000 0.000 0,0.000 0.000 0,-1.000 0.000 0,1.000 0.000 0,-1.000 0.000 1,1.000 0.000-1,0.000 0.000 0,-1.000 0.000 0,1.000 0.000 0,0.000 0.000 0,-1.000 0.000 0,1.000 0.000 1,0.000 0.000-1,-1.000 0.000 0,1.000 0.000 0,0.000-1.000 0,-1.000 1.000 0,1.000 0.000 0,0.000 0.000 1,-1.000 0.000-1,1.000 0.000 0,0.000-1.000 0,-1.000 1.000 0,1.000 0.000 0,0.000 0.000 1,0.000-1.000-1,-1.000 1.000 0,1.000 0.000 0,0.000 0.000 0,0.000-1.000 0,-1.000 1.000 0,1.000-9.000 53</inkml:trace>
</inkml:ink>
</file>

<file path=ppt/ink/ink2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5:05"/>
    </inkml:context>
    <inkml:brush xml:id="br0">
      <inkml:brushProperty name="width" value="0.1" units="cm"/>
      <inkml:brushProperty name="height" value="0.1" units="cm"/>
      <inkml:brushProperty name="color" value="#008c3a"/>
    </inkml:brush>
  </inkml:definitions>
  <inkml:trace contextRef="#ctx0" brushRef="#br0">5000.000 119.000 9830,'-246.000'2.000'3947,"-265.000"-4.000"309,243.000-24.000-829,37.000 2.000-1078,-11.000 15.000-1147,-247.000 22.000 1,-108.000 5.000-1203,434.000-33.000 0,-8.000 0.000 0,-22.000 15.000 0,47.000 1.000 0,-261.000-32.000 0,304.000 17.000 0,-1.000 3.000 0,0.000 6.000 0,-187.000 13.000 0,186.000 8.000 0,1.000 4.000 0,-102.000 34.000 0,196.000-51.000 0,-19.000 5.000 0,-16.000 4.000 0,-53.000 22.000 0,88.000-30.000 0,-1.000 1.000 0,1.000 0.000 0,0.000 0.000 0,0.000 1.000 0,1.000 1.000 0,0.000 0.000 0,0.000 0.000 0,0.000 0.000 0,1.000 1.000 0,-11.000 14.000 0,16.000-16.000 0,0.000-1.000 0,0.000 1.000 0,0.000 0.000 0,1.000 0.000 0,0.000 0.000 0,0.000 0.000 0,1.000 0.000 0,0.000 0.000 0,0.000 0.000 0,0.000 0.000 0,1.000 1.000 0,0.000-1.000 0,0.000 0.000 0,0.000 1.000 0,1.000-1.000 0,1.000 8.000 0,4.000 11.000 0,1.000-1.000 0,17.000 41.000 0,-11.000-34.000 0,-3.000-2.000 0,13.000 32.000 0,46.000 91.000 0,-58.000-132.000 0,1.000-1.000 0,0.000-1.000 0,2.000 0.000 0,0.000-1.000 0,1.000 0.000 0,1.000-1.000 0,0.000-1.000 0,28.000 20.000 0,162.000 92.000 0,8.000 5.000 0,-179.000-107.000 0,10.000 9.000 0,3.000-2.000 0,0.000-2.000 0,82.000 37.000 0,-53.000-40.000 0,2.000-4.000 0,0.000-2.000 0,1.000-5.000 0,160.000 13.000 0,331.000-23.000 0,-342.000-10.000-28,409.000-20.000-447,-24.000-36.000-3899,1.000-41.000 2699,-531.000 80.000 1842,-48.000 11.000 215,67.000-9.000 0,53.000-5.000 494,-12.000 1.000-496,-124.000 21.000-296,1.000-1.000 0,-1.000 0.000 1,0.000-2.000-1,-1.000-1.000 0,1.000 0.000 1,-1.000-1.000-1,27.000-15.000 0,13.000-8.000 224,-33.000 19.000-471,-1.000-2.000-1,-1.000 0.000 1,39.000-30.000-1,-57.000 38.000 99,0.000-1.000 0,0.000 1.000 0,-1.000-1.000 0,1.000 0.000 0,-1.000-1.000 0,-1.000 1.000 1,1.000-1.000-1,-1.000 0.000 0,0.000 0.000 0,-1.000-1.000 0,0.000 1.000 0,0.000-1.000 0,0.000 1.000 0,-1.000-1.000 0,0.000 0.000 0,-1.000 0.000 0,1.000-12.000 0,-1.000-254.000-2003,-4.000 115.000 1166,3.000 153.000 839,0.000 0.000 0,0.000 0.000 1,-1.000 0.000-1,1.000 0.000 0,-1.000 0.000 0,0.000 0.000 0,-1.000 0.000 0,0.000 1.000 0,0.000-1.000 0,0.000 0.000 0,0.000 1.000 0,-1.000 0.000 0,0.000-1.000 0,0.000 1.000 0,0.000 0.000 0,-1.000 1.000 0,0.000-1.000 1,0.000 1.000-1,0.000-1.000 0,0.000 1.000 0,-1.000 0.000 0,0.000 1.000 0,1.000-1.000 0,-10.000-4.000 0,-26.000-18.000-478,-57.000-26.000 0,77.000 43.000 663,0.000 2.000-1,0.000 0.000 1,-1.000 1.000-1,0.000 1.000 0,-27.000-4.000 1,-2.000 5.000-29</inkml:trace>
</inkml:ink>
</file>

<file path=ppt/ink/ink2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00"/>
    </inkml:context>
    <inkml:brush xml:id="br0">
      <inkml:brushProperty name="width" value="0.035" units="cm"/>
      <inkml:brushProperty name="height" value="0.035" units="cm"/>
      <inkml:brushProperty name="color" value="#ffc114"/>
    </inkml:brush>
  </inkml:definitions>
  <inkml:trace contextRef="#ctx0" brushRef="#br0">0.000 86.000 24165,'11400.000'-86.000'0</inkml:trace>
</inkml:ink>
</file>

<file path=ppt/ink/ink2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12"/>
    </inkml:context>
    <inkml:brush xml:id="br0">
      <inkml:brushProperty name="width" value="0.035" units="cm"/>
      <inkml:brushProperty name="height" value="0.035" units="cm"/>
      <inkml:brushProperty name="color" value="#ffc114"/>
    </inkml:brush>
  </inkml:definitions>
  <inkml:trace contextRef="#ctx0" brushRef="#br0">2485.000 322.000 24575,'-14.000'-14.000'0,"0.000"0.000"0,-13.000-18.000 0,15.000 16.000 0,-2.000 1.000 0,1.000 0.000 0,-2.000 1.000 0,0.000 1.000 0,0.000 0.000 0,-1.000 1.000 0,-1.000 1.000 0,0.000 0.000 0,0.000 1.000 0,-31.000-12.000 0,18.000 11.000 0,-1.000 2.000 0,0.000 0.000 0,-1.000 3.000 0,0.000 0.000 0,-59.000-2.000 0,-453.000 6.000 0,257.000 6.000 0,211.000-5.000 0,-145.000 19.000 0,-461.000 106.000 0,677.000-124.000 0,0.000 1.000 0,0.000 0.000 0,0.000 0.000 0,0.000 0.000 0,1.000 1.000 0,-1.000-1.000 0,1.000 1.000 0,-1.000 0.000 0,1.000 1.000 0,-1.000-1.000 0,1.000 1.000 0,0.000 0.000 0,0.000 0.000 0,1.000 0.000 0,-1.000 0.000 0,1.000 0.000 0,-1.000 1.000 0,1.000 0.000 0,0.000 0.000 0,0.000 0.000 0,1.000 0.000 0,-1.000 0.000 0,-2.000 7.000 0,-9.000 26.000 0,1.000 0.000 0,2.000 1.000 0,2.000 0.000 0,-7.000 64.000 0,2.000 160.000 0,15.000-201.000 0,2.000 1.000 0,3.000-1.000 0,2.000 0.000 0,3.000-1.000 0,3.000 0.000 0,3.000 0.000 0,2.000-2.000 0,2.000 0.000 0,44.000 81.000 0,-62.000-133.000 0,0.000 0.000 0,1.000-1.000 0,-1.000 1.000 0,1.000-1.000 0,1.000 1.000 0,-1.000-1.000 0,1.000-1.000 0,0.000 1.000 0,9.000 6.000 0,-3.000-4.000 0,0.000-1.000 0,0.000-1.000 0,1.000 0.000 0,16.000 4.000 0,312.000 82.000 0,-264.000-78.000 0,1.000-3.000 0,125.000 1.000 0,-96.000-12.000 0,153.000-3.000 0,-244.000 3.000 0,0.000 0.000 0,0.000-1.000 0,-1.000 0.000 0,1.000-2.000 0,-1.000 1.000 0,0.000-2.000 0,0.000 0.000 0,0.000 0.000 0,0.000-2.000 0,-1.000 1.000 0,0.000-2.000 0,-1.000 0.000 0,1.000 0.000 0,-2.000-1.000 0,18.000-17.000 0,31.000-33.000 0,-3.000-3.000 0,93.000-130.000 0,-2.000 3.000 0,-100.000 133.000 0,-2.000-2.000 0,59.000-100.000 0,-95.000 138.000 0,-1.000 0.000 0,-1.000-1.000 0,-1.000 0.000 0,0.000 0.000 0,-2.000-1.000 0,-1.000 0.000 0,3.000-29.000 0,-3.000-16.000 0,-6.000-74.000 0,-1.000 34.000 0,4.000 99.000 0,-1.000-1.000 0,0.000 1.000 0,-1.000-1.000 0,0.000 1.000 0,0.000 0.000 0,-1.000 0.000 0,0.000-1.000 0,0.000 1.000 0,-1.000 0.000 0,0.000 0.000 0,0.000 1.000 0,-1.000-1.000 0,0.000 1.000 0,-1.000 0.000 0,1.000 0.000 0,-1.000 0.000 0,0.000 0.000 0,-10.000-8.000 0,-2.000 2.000 0,0.000 2.000 0,0.000 0.000 0,-1.000 1.000 0,-1.000 1.000 0,1.000 0.000 0,-1.000 2.000 0,-1.000 0.000 0,0.000 1.000 0,-23.000-4.000 0,-24.000 0.000 0,-95.000-4.000 0,115.000 11.000 0,-373.000-10.000-1365,312.000 12.000-5461</inkml:trace>
</inkml:ink>
</file>

<file path=ppt/ink/ink2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16"/>
    </inkml:context>
    <inkml:brush xml:id="br0">
      <inkml:brushProperty name="width" value="0.035" units="cm"/>
      <inkml:brushProperty name="height" value="0.035" units="cm"/>
      <inkml:brushProperty name="color" value="#ffc114"/>
    </inkml:brush>
  </inkml:definitions>
  <inkml:trace contextRef="#ctx0" brushRef="#br0">2577.000 581.000 24575,'-13.000'-11.000'0,"2.000"-1.000"0,0.000 0.000 0,0.000-1.000 0,-11.000-17.000 0,6.000 5.000 0,-2.000 0.000 0,-1.000 1.000 0,0.000 1.000 0,-2.000 1.000 0,-1.000 0.000 0,-47.000-34.000 0,48.000 42.000 0,0.000 1.000 0,0.000 1.000 0,-1.000 1.000 0,-1.000 1.000 0,0.000 1.000 0,0.000 1.000 0,-1.000 2.000 0,0.000 0.000 0,-28.000-3.000 0,-66.000-1.000 0,-215.000 11.000 0,168.000 4.000 0,-168.000 11.000 0,140.000-4.000 0,69.000-7.000 0,-186.000 16.000 0,250.000-14.000 0,28.000-4.000 0,0.000 2.000 0,0.000 1.000 0,-39.000 12.000 0,65.000-16.000 0,0.000 0.000 0,1.000 1.000 0,-1.000 0.000 0,1.000 0.000 0,-1.000 0.000 0,1.000 1.000 0,0.000-1.000 0,0.000 1.000 0,1.000 1.000 0,-1.000-1.000 0,-6.000 9.000 0,3.000-2.000 0,1.000 1.000 0,0.000 1.000 0,-8.000 22.000 0,5.000-12.000 0,1.000-6.000 0,0.000-1.000 0,-1.000 0.000 0,-1.000-1.000 0,-19.000 21.000 0,17.000-20.000 0,-1.000 1.000 0,-19.000 33.000 0,29.000-40.000 0,0.000-1.000 0,1.000 0.000 0,0.000 1.000 0,1.000-1.000 0,0.000 1.000 0,0.000 0.000 0,0.000 18.000 0,5.000 76.000 0,0.000-44.000 0,-4.000 54.000 0,3.000 80.000 0,0.000-189.000 0,-1.000 1.000 0,0.000-1.000 0,1.000 0.000 0,0.000 0.000 0,1.000 0.000 0,-1.000-1.000 0,1.000 1.000 0,-1.000 0.000 0,2.000-1.000 0,-1.000 0.000 0,0.000 0.000 0,1.000 0.000 0,0.000 0.000 0,-1.000 0.000 0,2.000-1.000 0,-1.000 1.000 0,0.000-1.000 0,1.000 0.000 0,-1.000-1.000 0,1.000 1.000 0,5.000 1.000 0,9.000 5.000 0,0.000-1.000 0,1.000-1.000 0,0.000-1.000 0,23.000 4.000 0,3.000 0.000 0,313.000 50.000 0,-324.000-54.000 0,0.000 2.000 0,-1.000 1.000 0,64.000 26.000 0,-53.000-18.000 0,51.000 13.000 0,-24.000-16.000 0,0.000-2.000 0,1.000-4.000 0,-1.000-2.000 0,142.000-9.000 0,-170.000-3.000 0,-1.000-2.000 0,0.000-2.000 0,52.000-19.000 0,-23.000 7.000 0,-44.000 16.000 0,1.000 1.000 0,0.000 1.000 0,0.000 2.000 0,0.000 1.000 0,46.000 5.000 0,5.000-1.000 0,-4.000-3.000 0,489.000 17.000 0,-100.000-5.000 0,-4.000-35.000 0,17.000 16.000 0,-310.000 8.000 0,-159.000-1.000 0,1.000 0.000 0,0.000-1.000 0,0.000 0.000 0,0.000 0.000 0,-1.000-1.000 0,1.000 0.000 0,-1.000-1.000 0,1.000 0.000 0,12.000-6.000 0,-16.000 5.000 0,0.000 0.000 0,-1.000 0.000 0,1.000-1.000 0,-1.000 0.000 0,1.000 0.000 0,-1.000 0.000 0,-1.000 0.000 0,1.000-1.000 0,-1.000 1.000 0,0.000-1.000 0,0.000-1.000 0,-1.000 1.000 0,5.000-12.000 0,13.000-31.000 0,-3.000-1.000 0,-2.000-1.000 0,-2.000 0.000 0,10.000-68.000 0,-20.000 91.000 0,-2.000-1.000 0,0.000 0.000 0,-2.000 0.000 0,-1.000 1.000 0,-1.000-1.000 0,-2.000 0.000 0,-1.000 1.000 0,-1.000 0.000 0,-15.000-46.000 0,11.000 54.000 0,-1.000 0.000 0,0.000 0.000 0,-1.000 1.000 0,-1.000 1.000 0,-1.000 0.000 0,-1.000 0.000 0,0.000 2.000 0,-1.000 0.000 0,-1.000 0.000 0,-1.000 2.000 0,0.000 0.000 0,-25.000-14.000 0,-3.000 1.000 0,-1.000 2.000 0,-2.000 2.000 0,0.000 2.000 0,-61.000-16.000 0,14.000 11.000 0,-184.000-24.000 0,-109.000 14.000 0,219.000 23.000 0,48.000 3.000 0,-447.000-27.000 0,527.000 34.000 0,-1.000-2.000 0,2.000-2.000 0,-45.000-12.000 0,-11.000-3.000 0,-412.000-43.000 0,-4.000 42.000 0,495.000 22.000 0,-45.000 0.000 0,-70.000 6.000 0,126.000-5.000 10,1.000 1.000 0,0.000 0.000 0,0.000 1.000 0,-1.000-1.000 0,1.000 1.000 0,0.000 0.000 0,0.000 1.000 0,1.000-1.000 0,-1.000 1.000 0,0.000 0.000 0,-8.000 7.000 0,13.000-8.000-55,-1.000-1.000 0,0.000 1.000 0,1.000 0.000 0,0.000 0.000 0,-1.000 0.000 0,1.000 0.000 0,0.000 0.000 0,0.000 0.000 0,0.000 0.000 0,0.000 0.000 0,1.000 1.000 0,-1.000-1.000 0,0.000 0.000 0,1.000 1.000 0,0.000-1.000 0,0.000 0.000 0,-1.000 1.000 0,1.000-1.000 0,0.000 0.000 0,1.000 1.000 0,-1.000-1.000 0,0.000 0.000 0,1.000 1.000 0,-1.000-1.000 0,1.000 0.000 0,0.000 0.000 0,0.000 1.000 0,0.000-1.000 0,0.000 0.000 0,0.000 0.000 0,0.000 0.000 0,2.000 2.000 0,11.000 16.000-6781</inkml:trace>
</inkml:ink>
</file>

<file path=ppt/ink/ink2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07"/>
    </inkml:context>
    <inkml:brush xml:id="br0">
      <inkml:brushProperty name="width" value="0.035" units="cm"/>
      <inkml:brushProperty name="height" value="0.035" units="cm"/>
      <inkml:brushProperty name="color" value="#ffc114"/>
    </inkml:brush>
  </inkml:definitions>
  <inkml:trace contextRef="#ctx0" brushRef="#br0">0.000 0.000 24575,'17.000'0.000'0,"1.000"2.000"0,-1.000-1.000 0,0.000 2.000 0,0.000 0.000 0,0.000 1.000 0,-1.000 1.000 0,1.000 1.000 0,-1.000 0.000 0,0.000 1.000 0,-1.000 1.000 0,20.000 12.000 0,62.000 43.000 0,92.000 80.000 0,-91.000-67.000 0,-43.000-34.000 0,456.000 360.000 0,-36.000 42.000 0,-443.000-407.000 0,-2.000 2.000 0,41.000 66.000 0,37.000 92.000 0,-59.000-104.000 0,-15.000-25.000 0,-4.000 1.000 0,31.000 99.000 0,24.000 152.000 0,-32.000-112.000 0,-38.000-156.000 0,123.000 529.000 0,-132.000-547.000 0,59.000 415.000 0,-8.000-54.000 0,-41.000-297.000 0,-3.000-32.000 0,3.000-1.000 0,25.000 68.000 0,62.000 121.000 0,-12.000-10.000 0,-58.000-146.000 0,58.000 117.000 0,-63.000-154.000 0,15.000 26.000 0,136.000 287.000 0,-173.000-361.000 0,18.000 36.000 0,54.000 79.000 0,-50.000-84.000 0,3.000 7.000 0,18.000 27.000 0,80.000 99.000 0,-14.000-27.000 0,-31.000-41.000 0,24.000 27.000 0,1.000-7.000 0,-43.000-51.000 0,102.000 97.000 0,-127.000-135.000 0,56.000 71.000 0,-67.000-74.000 0,1.000-1.000 0,1.000-2.000 0,51.000 41.000 0,59.000 32.000 0,4.000-7.000 0,203.000 105.000 0,-334.000-199.000 0,-1.000 2.000 0,0.000 0.000 0,0.000 1.000 0,-1.000 0.000 0,0.000 1.000 0,22.000 22.000 0,-18.000-15.000 0,1.000-1.000 0,0.000-1.000 0,1.000-1.000 0,38.000 22.000 0,0.000-1.000 0,-41.000-22.000 0,-2.000-1.000 0,0.000 2.000 0,0.000 0.000 0,16.000 21.000 0,16.000 18.000 0,18.000 21.000 0,-48.000-53.000 0,1.000-1.000 0,1.000-1.000 0,24.000 21.000 0,-13.000-21.000 0,0.000-1.000 0,1.000-2.000 0,0.000 0.000 0,1.000-3.000 0,44.000 14.000 0,-31.000-11.000 0,-18.000-4.000 0,-1.000 1.000 0,1.000 2.000 0,-2.000 0.000 0,41.000 34.000 0,23.000 15.000 0,-5.000-11.000 0,2.000-4.000 0,173.000 73.000 0,274.000 48.000 0,-443.000-144.000 0,-66.000-19.000 0,-5.000-1.000 0,1.000 0.000 0,24.000 3.000 0,-39.000-8.000 0,0.000-1.000 0,0.000 0.000 0,0.000 1.000 0,0.000-1.000 0,0.000 0.000 0,0.000-1.000 0,0.000 1.000 0,0.000-1.000 0,-1.000 0.000 0,1.000 0.000 0,0.000 0.000 0,0.000 0.000 0,0.000-1.000 0,-1.000 1.000 0,1.000-1.000 0,5.000-4.000 0,-7.000 4.000 0,0.000 0.000 0,0.000 1.000 0,-1.000-1.000 0,1.000 0.000 0,0.000 0.000 0,-1.000 0.000 0,0.000 0.000 0,1.000-1.000 0,-1.000 1.000 0,0.000 0.000 0,0.000-1.000 0,0.000 1.000 0,-1.000 0.000 0,1.000-1.000 0,0.000 1.000 0,-1.000-5.000 0,1.000 2.000 0,-1.000 0.000 0,-1.000-1.000 0,1.000 1.000 0,-1.000 0.000 0,0.000-1.000 0,0.000 1.000 0,-3.000-8.000 0,-3.000-5.000 0,-2.000 0.000 0,0.000 0.000 0,-13.000-20.000 0,19.000 33.000 0,-115.000-170.000 120,95.000 145.000-491,-2.000 1.000-1,-1.000 2.000 1,-44.000-38.000 0,52.000 50.000-6455</inkml:trace>
</inkml:ink>
</file>

<file path=ppt/ink/ink2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08"/>
    </inkml:context>
    <inkml:brush xml:id="br0">
      <inkml:brushProperty name="width" value="0.035" units="cm"/>
      <inkml:brushProperty name="height" value="0.035" units="cm"/>
      <inkml:brushProperty name="color" value="#ffc114"/>
    </inkml:brush>
  </inkml:definitions>
  <inkml:trace contextRef="#ctx0" brushRef="#br0">1514.000 1.000 24575,'0.000'5.000'0,"0.000"6.000"0,-5.000 2.000 0,-7.000-1.000 0,-20.000 1.000 0,-30.000 0.000 0,-48.000-4.000 0,-45.000-2.000 0,-30.000-3.000 0,-19.000-2.000 0,2.000-2.000 0,20.000 0.000 0,36.000 0.000 0,38.000-1.000 0,37.000 6.000 0,31.000 1.000-8191</inkml:trace>
</inkml:ink>
</file>

<file path=ppt/ink/ink2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20"/>
    </inkml:context>
    <inkml:brush xml:id="br0">
      <inkml:brushProperty name="width" value="0.035" units="cm"/>
      <inkml:brushProperty name="height" value="0.035" units="cm"/>
      <inkml:brushProperty name="color" value="#ffc114"/>
    </inkml:brush>
  </inkml:definitions>
  <inkml:trace contextRef="#ctx0" brushRef="#br0">13117.000 1334.000 24575,'1.000'-1.000'0,"0.000"1.000"0,0.000 0.000 0,0.000-1.000 0,0.000 1.000 0,0.000 0.000 0,0.000-1.000 0,0.000 1.000 0,0.000-1.000 0,0.000 0.000 0,-1.000 1.000 0,1.000-1.000 0,0.000 0.000 0,0.000 1.000 0,0.000-1.000 0,-1.000 0.000 0,1.000 0.000 0,-1.000 1.000 0,1.000-1.000 0,0.000 0.000 0,-1.000 0.000 0,0.000 0.000 0,1.000 0.000 0,-1.000 0.000 0,1.000 0.000 0,-1.000 0.000 0,0.000 0.000 0,0.000-1.000 0,7.000-32.000 0,-7.000 31.000 0,2.000-6.000 0,-1.000-1.000 0,0.000 1.000 0,0.000 0.000 0,-1.000-1.000 0,0.000 1.000 0,-1.000-1.000 0,0.000 1.000 0,0.000-1.000 0,-1.000 1.000 0,0.000 0.000 0,-1.000 0.000 0,0.000 0.000 0,0.000 0.000 0,-6.000-11.000 0,-6.000 1.000 0,0.000 0.000 0,-1.000 1.000 0,0.000 1.000 0,-2.000 1.000 0,-35.000-27.000 0,16.000 18.000 0,-1.000 1.000 0,-51.000-24.000 0,32.000 23.000 3,-1.000 3.000 0,-1.000 3.000-1,-1.000 2.000 1,-70.000-10.000 0,-251.000-19.000-113,287.000 37.000-6,-919.000-107.000-1037,11.000-73.000 1245,794.000 137.000-271,-823.000-174.000-165,250.000 124.000 344,-7.000 55.000 0,-748.000 64.000-824,1019.000-6.000-140,-792.000 52.000 1030,4.000 97.000-895,265.000 38.000 595,314.000-56.000 1096,373.000-89.000 75,334.000-50.000-589,0.000 1.000 0,0.000 0.000-1,0.000 1.000 1,0.000 2.000 0,1.000 0.000 0,0.000 0.000-1,-34.000 21.000 1,38.000-20.000-348,-1.000-1.000 0,0.000-1.000 0,0.000 0.000 0,0.000-1.000 0,-1.000 0.000 0,0.000-2.000 0,0.000 0.000 0,0.000 0.000 0,0.000-2.000 0,-17.000 0.000 0,33.000-1.000 0,-1.000 0.000 0,1.000 1.000 0,0.000-1.000 0,0.000 0.000 0,-1.000 0.000 0,1.000 0.000 0,0.000 0.000 0,0.000 0.000 0,-1.000 0.000 0,1.000-1.000 0,0.000 1.000 0,0.000 0.000 0,-1.000 0.000 0,1.000 0.000 0,0.000 0.000 0,0.000 0.000 0,-1.000 0.000 0,1.000 0.000 0,0.000 0.000 0,0.000 0.000 0,0.000-1.000 0,-1.000 1.000 0,1.000 0.000 0,0.000 0.000 0,0.000 0.000 0,0.000-1.000 0,0.000 1.000 0,-1.000 0.000 0,1.000 0.000 0,0.000 0.000 0,0.000-1.000 0,0.000 1.000 0,0.000 0.000 0,0.000 0.000 0,0.000-1.000 0,-1.000 1.000 0,7.000-9.000 0,15.000-6.000 0,10.000-4.000 0,-19.000 12.000 0,-1.000 0.000 0,1.000 0.000 0,-1.000-1.000 0,11.000-11.000 0,-18.000 15.000 0,-1.000 0.000 0,1.000 0.000 0,-1.000-1.000 0,0.000 1.000 0,0.000-1.000 0,-1.000 0.000 0,1.000 0.000 0,-1.000 0.000 0,0.000 0.000 0,-1.000 0.000 0,1.000 0.000 0,-1.000-1.000 0,0.000 1.000 0,0.000-7.000 0,-1.000-42.000 0,0.000 43.000 0,-1.000 0.000 0,1.000-1.000 0,1.000 1.000 0,3.000-21.000 0,-3.000 28.000 0,0.000 1.000 0,0.000 0.000 0,1.000 0.000 0,-1.000-1.000 0,1.000 1.000 0,0.000 0.000 0,0.000 1.000 0,0.000-1.000 0,0.000 0.000 0,0.000 0.000 0,0.000 1.000 0,1.000-1.000 0,-1.000 1.000 0,1.000 0.000 0,0.000 0.000 0,0.000 0.000 0,-1.000 0.000 0,1.000 0.000 0,1.000 0.000 0,3.000-1.000 0,5.000-1.000-124,0.000 0.000 0,1.000 1.000 0,-1.000 0.000 0,1.000 1.000 0,-1.000 0.000 0,1.000 1.000-1,0.000 1.000 1,-1.000 0.000 0,1.000 0.000 0,25.000 5.000 0,-16.000 2.000-6702</inkml:trace>
</inkml:ink>
</file>

<file path=ppt/ink/ink2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21"/>
    </inkml:context>
    <inkml:brush xml:id="br0">
      <inkml:brushProperty name="width" value="0.035" units="cm"/>
      <inkml:brushProperty name="height" value="0.035" units="cm"/>
      <inkml:brushProperty name="color" value="#ffc114"/>
    </inkml:brush>
  </inkml:definitions>
  <inkml:trace contextRef="#ctx0" brushRef="#br0">24.000 42.000 24575,'-5.000'-5.000'0,"-2.000"-6.000"0,1.000-7.000 0,0.000 10.000 0,8.000 16.000 0,12.000 17.000 0,14.000 18.000 0,17.000 13.000 0,15.000 5.000 0,13.000 3.000 0,3.000 0.000 0,-1.000-1.000 0,-4.000-11.000 0,-9.000-9.000 0,-14.000-8.000 0,-12.000-9.000 0,-6.000-10.000 0,-9.000-7.000-8191</inkml:trace>
</inkml:ink>
</file>

<file path=ppt/ink/ink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5"/>
    </inkml:context>
    <inkml:brush xml:id="br0">
      <inkml:brushProperty name="width" value="0.035" units="cm"/>
      <inkml:brushProperty name="height" value="0.035" units="cm"/>
      <inkml:brushProperty name="color" value="#e71224"/>
    </inkml:brush>
  </inkml:definitions>
  <inkml:trace contextRef="#ctx0" brushRef="#br0">0.000 0.000 24575,'0.000'5.000'0,"5.000"1.000"0,5.000 0.000 0,7.000-2.000 0,5.000 0.000 0,2.000-2.000 0,3.000-1.000 0,2.000-1.000 0,-6.000 0.000-8191</inkml:trace>
</inkml:ink>
</file>

<file path=ppt/ink/ink2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26"/>
    </inkml:context>
    <inkml:brush xml:id="br0">
      <inkml:brushProperty name="width" value="0.035" units="cm"/>
      <inkml:brushProperty name="height" value="0.035" units="cm"/>
      <inkml:brushProperty name="color" value="#ffc114"/>
    </inkml:brush>
  </inkml:definitions>
  <inkml:trace contextRef="#ctx0" brushRef="#br0">2.000 0.000 24575,'-1.000'206.000'0,"3.000"231.000"0,3.000-363.000 0,3.000-1.000 0,4.000 0.000 0,35.000 119.000 0,91.000 205.000 0,29.000 23.000 0,33.000-17.000 0,214.000 252.000 0,-349.000-567.000 0,4.000-3.000 0,3.000-2.000 0,88.000 76.000 0,96.000 99.000 0,-133.000-129.000 0,192.000 156.000 0,-237.000-225.000 0,158.000 93.000 0,214.000 71.000 0,-55.000-30.000 0,-312.000-146.000 0,19.000 9.000 0,-49.000-32.000 0,-23.000-13.000 0,0.000 2.000 0,-2.000 1.000 0,1.000 1.000 0,-2.000 2.000 0,26.000 21.000 0,-35.000-23.000 0,35.000 29.000 0,-3.000 2.000 0,74.000 88.000 0,-75.000-67.000 0,-20.000-26.000 0,51.000 54.000 0,-4.000-9.000 0,27.000 26.000 0,6.000-19.000 0,-67.000-60.000 0,-2.000 1.000 0,0.000 3.000 0,65.000 81.000 0,-91.000-101.000-455,0.000-1.000 0,18.000 16.000 0,-11.000-13.000-6371</inkml:trace>
</inkml:ink>
</file>

<file path=ppt/ink/ink2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33"/>
    </inkml:context>
    <inkml:brush xml:id="br0">
      <inkml:brushProperty name="width" value="0.035" units="cm"/>
      <inkml:brushProperty name="height" value="0.035" units="cm"/>
      <inkml:brushProperty name="color" value="#e71224"/>
    </inkml:brush>
  </inkml:definitions>
  <inkml:trace contextRef="#ctx0" brushRef="#br0">233.000 1132.000 24575,'0.000'-14.000'0,"2.000"-1.000"0,-1.000 1.000 0,2.000 0.000 0,0.000-1.000 0,0.000 1.000 0,1.000 1.000 0,1.000-1.000 0,9.000-19.000 0,130.000-255.000 0,-94.000 194.000 0,3.000-7.000 0,4.000 2.000 0,4.000 3.000 0,91.000-110.000 0,-138.000 191.000 0,0.000 0.000 0,23.000-19.000 0,-32.000 30.000 0,1.000-1.000 0,0.000 1.000 0,0.000 1.000 0,1.000-1.000 0,-1.000 1.000 0,1.000 0.000 0,-1.000 0.000 0,1.000 1.000 0,0.000 0.000 0,9.000-2.000 0,-13.000 4.000 0,-1.000 0.000 0,1.000 0.000 0,-1.000 0.000 0,1.000 0.000 0,-1.000 0.000 0,1.000 1.000 0,-1.000-1.000 0,0.000 1.000 0,1.000-1.000 0,-1.000 1.000 0,1.000 0.000 0,-1.000 0.000 0,0.000 0.000 0,0.000 0.000 0,0.000 0.000 0,1.000 1.000 0,2.000 2.000 0,-1.000 0.000 0,0.000 0.000 0,-1.000 0.000 0,1.000 0.000 0,-1.000 1.000 0,0.000-1.000 0,0.000 1.000 0,4.000 9.000 0,1.000 7.000 0,-1.000 0.000 0,-1.000 0.000 0,4.000 26.000 0,-8.000-38.000 0,66.000 396.000 0,-18.000-98.000 0,-5.000-89.000 0,7.000 45.000 0,-51.000-255.000 0,1.000 2.000 0,0.000 1.000 0,-1.000-1.000 0,0.000 1.000 0,-2.000 13.000 0,1.000-22.000 0,0.000 0.000 0,0.000 0.000 0,0.000 0.000 0,0.000-1.000 0,-1.000 1.000 0,1.000 0.000 0,-1.000 0.000 0,0.000-1.000 0,1.000 1.000 0,-1.000 0.000 0,0.000-1.000 0,0.000 1.000 0,0.000 0.000 0,0.000-1.000 0,0.000 0.000 0,0.000 1.000 0,-1.000-1.000 0,1.000 1.000 0,0.000-1.000 0,-1.000 0.000 0,1.000 0.000 0,-1.000 0.000 0,1.000 0.000 0,-1.000 0.000 0,0.000 0.000 0,1.000 0.000 0,-1.000-1.000 0,0.000 1.000 0,1.000-1.000 0,-1.000 1.000 0,-3.000 0.000 0,-6.000-1.000 0,-1.000-1.000 0,0.000 1.000 0,0.000-2.000 0,0.000 0.000 0,1.000 0.000 0,-18.000-6.000 0,8.000 2.000 0,-44.000-11.000 0,0.000-4.000 0,1.000-2.000 0,1.000-3.000 0,2.000-2.000 0,-71.000-45.000 0,62.000 29.000 0,2.000-2.000 0,2.000-3.000 0,3.000-4.000 0,-107.000-111.000 0,137.000 127.000 0,-78.000-99.000 0,101.000 121.000 0,0.000 0.000 0,2.000 0.000 0,-1.000-1.000 0,2.000 0.000 0,0.000 0.000 0,1.000 0.000 0,-6.000-30.000 0,11.000 44.000 0,0.000 0.000 0,1.000-1.000 0,0.000 1.000 0,-1.000 0.000 0,1.000-1.000 0,0.000 1.000 0,0.000-1.000 0,1.000 1.000 0,-1.000 0.000 0,0.000-1.000 0,1.000 1.000 0,0.000 0.000 0,-1.000 0.000 0,1.000-1.000 0,0.000 1.000 0,0.000 0.000 0,0.000 0.000 0,0.000 0.000 0,0.000 0.000 0,1.000 0.000 0,-1.000 0.000 0,1.000 0.000 0,-1.000 1.000 0,1.000-1.000 0,0.000 0.000 0,0.000 1.000 0,0.000-1.000 0,-1.000 1.000 0,1.000 0.000 0,0.000-1.000 0,1.000 1.000 0,-1.000 0.000 0,0.000 0.000 0,0.000 1.000 0,3.000-2.000 0,8.000-1.000 0,0.000 0.000 0,0.000 1.000 0,1.000 1.000 0,-1.000 0.000 0,15.000 1.000 0,-4.000 0.000 0,592.000-72.000 0,-558.000 63.000 0,672.000-141.000 0,-665.000 135.000 0,-40.000 9.000 0,-1.000 0.000 0,-1.000 1.000 0,46.000-3.000 0,-67.000 8.000 0,1.000 0.000 0,-1.000 0.000 0,0.000 0.000 0,1.000 0.000 0,-1.000 0.000 0,1.000 1.000 0,-1.000-1.000 0,0.000 1.000 0,0.000 0.000 0,1.000 0.000 0,-1.000 0.000 0,2.000 1.000 0,-3.000-1.000 0,0.000 0.000 0,0.000-1.000 0,0.000 1.000 0,0.000 0.000 0,-1.000 0.000 0,1.000 0.000 0,0.000-1.000 0,-1.000 1.000 0,1.000 0.000 0,0.000 0.000 0,-1.000 0.000 0,1.000 0.000 0,-1.000 0.000 0,0.000 0.000 0,1.000 1.000 0,-1.000-1.000 0,0.000 0.000 0,1.000 2.000 0,-2.000 1.000 0,1.000-1.000 0,-1.000 1.000 0,1.000 0.000 0,-1.000 0.000 0,0.000-1.000 0,0.000 1.000 0,-1.000-1.000 0,1.000 1.000 0,-1.000-1.000 0,0.000 0.000 0,1.000 0.000 0,-1.000 1.000 0,-1.000-1.000 0,-2.000 3.000 0,-29.000 32.000 0,-3.000-1.000 0,-52.000 42.000 0,3.000-3.000 0,42.000-35.000 0,-147.000 133.000 0,150.000-142.000 0,0.000-2.000 0,-2.000-2.000 0,-52.000 26.000 0,-10.000-6.000 0,-189.000 59.000 0,-121.000-2.000 0,384.000-99.000-116,18.000-5.000-9,1.000 1.000 0,0.000 1.000 0,0.000 0.000 0,0.000 0.000 0,0.000 1.000 0,1.000 1.000 1,-1.000 0.000-1,1.000 1.000 0,-20.000 13.000 0,16.000-2.000-6701</inkml:trace>
</inkml:ink>
</file>

<file path=ppt/ink/ink2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53"/>
    </inkml:context>
    <inkml:brush xml:id="br0">
      <inkml:brushProperty name="width" value="0.035" units="cm"/>
      <inkml:brushProperty name="height" value="0.035" units="cm"/>
      <inkml:brushProperty name="color" value="#e71224"/>
    </inkml:brush>
  </inkml:definitions>
  <inkml:trace contextRef="#ctx0" brushRef="#br0">0.000 11842.000 24575,'1.000'-3.000'0,"-1.000"0.000"0,1.000 0.000 0,-1.000 1.000 0,1.000-1.000 0,0.000 0.000 0,0.000 1.000 0,0.000-1.000 0,1.000 0.000 0,-1.000 1.000 0,1.000 0.000 0,-1.000-1.000 0,4.000-3.000 0,26.000-26.000 0,-22.000 24.000 0,12.000-11.000 0,40.000-28.000 0,-24.000 20.000 0,-23.000 16.000 0,-1.000-1.000 0,-1.000 0.000 0,0.000-1.000 0,-1.000 0.000 0,16.000-26.000 0,44.000-83.000 0,-50.000 82.000 0,61.000-121.000 0,24.000-44.000 0,-80.000 160.000 0,3.000 2.000 0,50.000-61.000 0,-31.000 54.000-105,2.000 1.000-1,2.000 3.000 0,3.000 3.000 1,1.000 1.000-1,2.000 4.000 1,94.000-49.000-1,14.000 9.000-664,227.000-75.000-1,563.000-135.000-1780,-326.000 107.000 2750,-18.000-32.000-262,-291.000 67.000-108,-256.000 112.000-36,-1.000-3.000-1,-2.000-2.000 0,96.000-81.000 1,-135.000 100.000 222,-2.000-1.000 0,0.000-1.000 0,-1.000-1.000 0,-1.000-1.000 0,-2.000 0.000 1,0.000-2.000-1,-1.000 0.000 0,-2.000 0.000 0,-1.000-1.000 0,-1.000-1.000 0,13.000-43.000 0,-13.000 18.000 424,-2.000-1.000 0,4.000-71.000 0,-7.000-115.000 1598,-3.000 50.000-1246,-2.000 162.000-791,24.000-641.000 0,-51.000-2.000 0,-34.000 187.000-4,-23.000-337.000 230,77.000 652.000 597,-45.000-620.000-498,39.000 704.000-325,-12.000-71.000 0,-3.000-238.000 0,28.000 355.000 0,1.000-1.000 0,3.000 0.000 0,0.000 1.000 0,25.000-74.000 0,-8.000 48.000 0,4.000 2.000 0,34.000-61.000 0,138.000-294.000 0,-5.000 12.000 0,-148.000 321.000 0,5.000 1.000 0,98.000-123.000 0,-31.000 63.000 0,115.000-183.000 0,-220.000 305.000 0,148.000-228.000 0,-125.000 201.000 0,3.000 1.000 0,81.000-76.000 0,105.000-68.000 0,-155.000 135.000 0,-27.000 19.000 0,-28.000 24.000 0,1.000 0.000 0,1.000 1.000 0,0.000 0.000 0,1.000 2.000 0,28.000-15.000 0,16.000 3.000 0,0.000 2.000 0,113.000-21.000 0,-7.000 2.000 0,-133.000 32.000 0,0.000 2.000 0,1.000 2.000 0,-1.000 1.000 0,59.000 2.000 0,10.000 0.000 0,-91.000 1.000 0,0.000-1.000 0,0.000-1.000 0,1.000 0.000 0,-1.000-1.000 0,0.000 0.000 0,-1.000-1.000 0,1.000 0.000 0,-1.000-1.000 0,0.000-1.000 0,0.000 0.000 0,0.000 0.000 0,16.000-13.000 0,-4.000 1.000 0,39.000-24.000 0,-46.000 33.000 0,-1.000-1.000 0,-1.000-1.000 0,0.000 0.000 0,0.000-1.000 0,-1.000-1.000 0,21.000-23.000 0,-34.000 34.000 0,1.000 0.000 0,-1.000 0.000 0,0.000 0.000 0,0.000 0.000 0,0.000 0.000 0,0.000 0.000 0,0.000 0.000 0,0.000 0.000 0,-1.000-1.000 0,1.000 1.000 0,-1.000 0.000 0,1.000 0.000 0,-1.000-1.000 0,0.000 1.000 0,0.000 0.000 0,0.000 0.000 0,0.000-1.000 0,0.000 1.000 0,-1.000 0.000 0,1.000-1.000 0,-1.000 1.000 0,1.000 0.000 0,-1.000 0.000 0,0.000 0.000 0,0.000 0.000 0,0.000 0.000 0,0.000 0.000 0,0.000 0.000 0,0.000 0.000 0,-1.000 0.000 0,-2.000-3.000 0,-4.000-3.000 0,0.000 1.000 0,0.000 0.000 0,-1.000 0.000 0,0.000 1.000 0,-15.000-9.000 0,-482.000-254.000 0,343.000 199.000 0,133.000 60.000 0,-1.000 0.000 0,0.000 2.000 0,-51.000-7.000 0,79.000 15.000-70,-36.000-1.000 269,38.000 2.000-244,0.000-1.000 0,0.000 0.000-1,0.000 0.000 1,0.000 0.000 0,0.000 0.000-1,0.000 1.000 1,0.000-1.000 0,0.000 1.000 0,0.000-1.000-1,1.000 0.000 1,-1.000 1.000 0,0.000-1.000-1,0.000 1.000 1,0.000 0.000 0,1.000-1.000 0,-1.000 1.000-1,0.000 0.000 1,0.000-1.000 0,1.000 1.000 0,-1.000 0.000-1,1.000 0.000 1,-1.000 0.000 0,1.000 0.000-1,-1.000-1.000 1,1.000 1.000 0,-1.000 0.000 0,1.000 0.000-1,0.000 0.000 1,0.000 0.000 0,-1.000 0.000 0,1.000 0.000-1,0.000 2.000 1,3.000 17.000-6781</inkml:trace>
</inkml:ink>
</file>

<file path=ppt/ink/ink2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54"/>
    </inkml:context>
    <inkml:brush xml:id="br0">
      <inkml:brushProperty name="width" value="0.035" units="cm"/>
      <inkml:brushProperty name="height" value="0.035" units="cm"/>
      <inkml:brushProperty name="color" value="#e71224"/>
    </inkml:brush>
  </inkml:definitions>
  <inkml:trace contextRef="#ctx0" brushRef="#br0">180.000 1.000 24575,'-4.000'0.000'0,"-8.000"0.000"0,0.000 10.000 0,-4.000 8.000 0,1.000 6.000 0,3.000 8.000 0,-2.000 5.000 0,3.000 4.000 0,2.000 2.000 0,-2.000-3.000 0,1.000-2.000 0,2.000-4.000 0,3.000-2.000 0,-4.000-2.000 0,1.000 0.000 0,-4.000-2.000 0,0.000-4.000-8191</inkml:trace>
</inkml:ink>
</file>

<file path=ppt/ink/ink2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56"/>
    </inkml:context>
    <inkml:brush xml:id="br0">
      <inkml:brushProperty name="width" value="0.035" units="cm"/>
      <inkml:brushProperty name="height" value="0.035" units="cm"/>
      <inkml:brushProperty name="color" value="#e71224"/>
    </inkml:brush>
  </inkml:definitions>
  <inkml:trace contextRef="#ctx0" brushRef="#br0">450.000 959.000 24575,'0.000'2.000'0,"1.000"-1.000"0,-1.000 0.000 0,1.000 0.000 0,-1.000 0.000 0,1.000 0.000 0,-1.000 0.000 0,1.000 0.000 0,0.000 0.000 0,0.000 0.000 0,-1.000 0.000 0,1.000 0.000 0,0.000-1.000 0,0.000 1.000 0,0.000 0.000 0,0.000 0.000 0,0.000-1.000 0,0.000 1.000 0,0.000-1.000 0,0.000 1.000 0,2.000 0.000 0,30.000 12.000 0,-25.000-10.000 0,30.000 9.000 0,1.000-2.000 0,74.000 11.000 0,397.000 25.000-625,13.000-31.000-769,-464.000-14.000 1339,2161.000 3.000-1719,-2184.000-6.000 3033,0.000-2.000 1,48.000-11.000 0,6.000-2.000-1191,102.000 1.000-69,220.000 10.000 0,-274.000 6.000 0,61.000 2.000 0,296.000-8.000 0,-486.000 5.000 0,64.000-7.000 0,-67.000 7.000 0,0.000 0.000 0,0.000-1.000 0,0.000 0.000 0,0.000 0.000 0,0.000 0.000 0,0.000-1.000 0,-1.000 0.000 0,9.000-6.000 0,-12.000 8.000 0,-1.000 0.000 0,0.000 0.000 0,0.000 0.000 0,1.000 0.000 0,-1.000-1.000 0,0.000 1.000 0,0.000-1.000 0,0.000 1.000 0,0.000 0.000 0,-1.000-1.000 0,1.000 0.000 0,0.000 1.000 0,-1.000-1.000 0,1.000 1.000 0,-1.000-1.000 0,1.000 0.000 0,-1.000 1.000 0,0.000-1.000 0,1.000 0.000 0,-1.000 0.000 0,0.000 1.000 0,0.000-1.000 0,-1.000 0.000 0,1.000 1.000 0,0.000-1.000 0,0.000 0.000 0,-1.000 1.000 0,1.000-1.000 0,-1.000 0.000 0,0.000 1.000 0,1.000-1.000 0,-1.000 1.000 0,0.000-1.000 0,0.000 1.000 0,0.000-1.000 0,0.000 1.000 0,-2.000-3.000 0,-4.000-5.000 0,-1.000 1.000 0,0.000-1.000 0,-1.000 1.000 0,-12.000-9.000 0,-190.000-126.000 0,54.000 41.000 0,-108.000-99.000 0,208.000 152.000 0,3.000-2.000 0,-69.000-83.000 0,116.000 124.000 0,-1.000 1.000 0,0.000 1.000 0,-15.000-14.000 0,19.000 20.000 0,0.000-1.000 0,0.000 0.000 0,-1.000 1.000 0,1.000 0.000 0,-1.000 0.000 0,1.000 0.000 0,-1.000 1.000 0,0.000-1.000 0,0.000 1.000 0,0.000 0.000 0,-8.000 0.000 0,-277.000-9.000 0,-234.000-35.000-479,-228.000-15.000-330,-206.000 33.000 1210,-2.000 29.000 275,296.000 1.000-465,381.000 13.000-211,238.000-10.000 0,0.000 2.000 0,1.000 2.000 0,0.000 2.000 0,-48.000 20.000 0,83.000-29.000 0,0.000 1.000 0,1.000 0.000 0,-1.000 1.000 0,1.000 0.000 0,1.000 0.000 0,-1.000 1.000 0,1.000 0.000 0,0.000 0.000 0,-11.000 12.000 0,15.000-14.000 0,1.000-1.000 0,0.000 1.000 0,0.000 0.000 0,0.000 0.000 0,0.000 0.000 0,0.000 0.000 0,1.000 0.000 0,0.000 0.000 0,0.000 1.000 0,0.000-1.000 0,0.000 0.000 0,1.000 1.000 0,-1.000-1.000 0,1.000 0.000 0,0.000 1.000 0,0.000-1.000 0,1.000 0.000 0,0.000 1.000 0,-1.000-1.000 0,2.000 0.000 0,-1.000 1.000 0,3.000 7.000 0,5.000 6.000 0,0.000-1.000 0,0.000 0.000 0,2.000 0.000 0,0.000 0.000 0,26.000 28.000 0,78.000 69.000 0,-115.000-114.000 0,87.000 78.000 0,188.000 132.000 0,-233.000-183.000 0,1.000-2.000 0,1.000-2.000 0,1.000-2.000 0,0.000-1.000 0,2.000-3.000 0,0.000-2.000 0,63.000 12.000 0,-73.000-22.000-341,1.000-2.000 0,-1.000-2.000-1,62.000-5.000 1,-62.000 1.000-6485</inkml:trace>
</inkml:ink>
</file>

<file path=ppt/ink/ink2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6:04"/>
    </inkml:context>
    <inkml:brush xml:id="br0">
      <inkml:brushProperty name="width" value="0.035" units="cm"/>
      <inkml:brushProperty name="height" value="0.035" units="cm"/>
      <inkml:brushProperty name="color" value="#66cc00"/>
    </inkml:brush>
  </inkml:definitions>
  <inkml:trace contextRef="#ctx0" brushRef="#br0">4005.000 764.000 24575,'-127.000'-111.000'0,"96.000"84.000"0,0.000 2.000 0,-1.000 1.000 0,-2.000 1.000 0,0.000 2.000 0,-55.000-24.000 0,-195.000-67.000 0,228.000 93.000 0,-591.000-186.000-529,466.000 161.000 417,-307.000-34.000-1,-110.000 49.000 119,1.000 34.000-91,382.000-1.000-37,156.000-3.000 133,-139.000 5.000-34,159.000-3.000 69,1.000 2.000-1,-74.000 19.000 1,103.000-22.000 23,1.000 1.000 1,0.000 0.000 0,0.000 1.000-1,0.000-1.000 1,0.000 1.000 0,1.000 1.000-1,-1.000 0.000 1,-8.000 7.000 0,13.000-9.000-58,-1.000 1.000 0,1.000 0.000 0,0.000-1.000 0,1.000 1.000 0,-1.000 0.000 0,1.000 0.000 0,-1.000 1.000 0,1.000-1.000 0,0.000 0.000 0,1.000 1.000-1,-1.000-1.000 1,1.000 1.000 0,0.000 0.000 0,0.000 0.000 0,0.000-1.000 0,1.000 7.000 0,-1.000 29.000-12,10.000 75.000 0,-1.000-28.000 0,-4.000-40.000 0,2.000 0.000 0,3.000 0.000 0,21.000 69.000 0,59.000 131.000 0,-51.000-148.000 0,-23.000-60.000 0,9.000 28.000 0,3.000-2.000 0,49.000 86.000 0,-65.000-132.000 0,1.000 0.000 0,2.000-1.000 0,0.000-1.000 0,0.000 0.000 0,2.000 0.000 0,0.000-2.000 0,1.000 0.000 0,0.000-1.000 0,1.000 0.000 0,1.000-2.000 0,38.000 20.000 0,-22.000-18.000 0,1.000-1.000 0,1.000-2.000 0,0.000-1.000 0,59.000 8.000 0,158.000 2.000 0,610.000-15.000 0,-606.000-8.000 0,114.000-12.000 0,-318.000 8.000 0,1.000-1.000 0,-2.000-3.000 0,1.000-3.000 0,87.000-34.000 0,133.000-91.000 0,-3.000 0.000 0,-239.000 127.000 0,1.000 1.000 0,-1.000 2.000 0,2.000 1.000 0,-1.000 1.000 0,46.000-2.000 0,170.000 4.000 0,-177.000 6.000 0,-17.000 1.000 0,-33.000 0.000 0,0.000-2.000 0,0.000 0.000 0,0.000-1.000 0,0.000-1.000 0,0.000-1.000 0,32.000-9.000 0,-51.000 11.000 0,0.000-1.000 0,1.000 1.000 0,-1.000-1.000 0,0.000 0.000 0,0.000 0.000 0,0.000 0.000 0,0.000 0.000 0,0.000 0.000 0,-1.000-1.000 0,1.000 1.000 0,0.000-1.000 0,-1.000 0.000 0,0.000 1.000 0,0.000-1.000 0,2.000-5.000 0,-1.000 3.000 0,0.000-1.000 0,-1.000 0.000 0,0.000 0.000 0,0.000 0.000 0,-1.000 0.000 0,0.000 0.000 0,0.000 0.000 0,0.000-8.000 0,-1.000-5.000 0,-1.000 1.000 0,-1.000 0.000 0,0.000-1.000 0,-2.000 1.000 0,-6.000-21.000 0,0.000 9.000 0,-2.000 1.000 0,-1.000 0.000 0,-1.000 1.000 0,-2.000 0.000 0,0.000 1.000 0,-2.000 1.000 0,-37.000-42.000 0,-168.000-152.000 0,203.000 203.000 0,-30.000-27.000-341,-2.000 2.000 0,-2.000 2.000-1,-64.000-35.000 1,20.000 23.000-6485</inkml:trace>
</inkml:ink>
</file>

<file path=ppt/ink/ink2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6:11"/>
    </inkml:context>
    <inkml:brush xml:id="br0">
      <inkml:brushProperty name="width" value="0.035" units="cm"/>
      <inkml:brushProperty name="height" value="0.035" units="cm"/>
      <inkml:brushProperty name="color" value="#66cc00"/>
    </inkml:brush>
  </inkml:definitions>
  <inkml:trace contextRef="#ctx0" brushRef="#br0">1.000 295.000 24575,'123.000'6.000'0,"138.000"23.000"0,-60.000-4.000 0,35.000-5.000 0,436.000-18.000 0,-558.000-14.000 0,164.000-38.000 0,104.000-50.000 0,-151.000 37.000 0,-74.000 20.000 0,280.000-60.000 0,-416.000 100.000 0,0.000 1.000 0,0.000 1.000 0,0.000 1.000 0,38.000 5.000 0,76.000 24.000 0,-39.000-7.000 0,111.000 15.000 0,389.000 20.000 0,-124.000-55.000 0,-23.000-2.000 0,-355.000 7.000 0,141.000 27.000 0,21.000 3.000 0,-103.000-29.000-1365,-98.000-6.000-5461</inkml:trace>
</inkml:ink>
</file>

<file path=ppt/ink/ink2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6:19"/>
    </inkml:context>
    <inkml:brush xml:id="br0">
      <inkml:brushProperty name="width" value="0.035" units="cm"/>
      <inkml:brushProperty name="height" value="0.035" units="cm"/>
      <inkml:brushProperty name="color" value="#66cc00"/>
    </inkml:brush>
  </inkml:definitions>
  <inkml:trace contextRef="#ctx0" brushRef="#br0">7197.000 0.000 24575,'1.000'12.000'0,"-2.000"1.000"0,1.000-1.000 0,-2.000 1.000 0,-4.000 20.000 0,4.000-28.000 0,1.000-1.000 0,-1.000 1.000 0,-1.000 0.000 0,1.000-1.000 0,-1.000 1.000 0,0.000-1.000 0,0.000 0.000 0,0.000 1.000 0,0.000-2.000 0,-1.000 1.000 0,1.000 0.000 0,-1.000-1.000 0,0.000 1.000 0,-7.000 3.000 0,-6.000 3.000 0,-1.000 0.000 0,-1.000-1.000 0,0.000-1.000 0,0.000-1.000 0,-35.000 8.000 0,-330.000 64.000 3,-16.000-28.000-666,188.000-26.000-253,173.000-20.000 841,-1074.000 167.000-685,971.000-138.000 654,120.000-28.000 107,1.000 2.000-1,0.000 0.000 0,0.000 1.000 1,-19.000 13.000-1,34.000-18.000 9,-1.000 0.000-1,1.000 1.000 0,0.000 0.000 1,0.000 0.000-1,0.000 1.000 0,1.000 0.000 1,0.000 0.000-1,0.000 0.000 1,1.000 0.000-1,-1.000 1.000 0,2.000 0.000 1,-1.000 0.000-1,0.000 0.000 0,1.000 0.000 1,1.000 1.000-1,-1.000-1.000 1,1.000 1.000-1,1.000-1.000 0,-2.000 11.000 1,1.000 9.000 277,1.000 1.000-1,2.000-1.000 1,1.000 0.000 0,6.000 32.000 0,-2.000-7.000 60,-1.000-12.000-294,-2.000 0.000 0,-2.000 0.000 0,-2.000 0.000 0,-1.000 0.000 0,-3.000 0.000 0,-1.000 0.000 0,-1.000-1.000 0,-3.000 1.000 0,-1.000-2.000 0,-25.000 60.000 0,-107.000 198.000-52,100.000-208.000 0,-83.000 128.000 0,-72.000 68.000 0,109.000-166.000 0,-119.000 123.000 0,27.000-32.000 0,-20.000 19.000 0,-522.000 451.000 0,-27.000-38.000 0,707.000-605.000 0,-19.000 16.000 0,-127.000 111.000 0,139.000-115.000 0,-71.000 86.000 0,32.000-27.000 0,-5.000-3.000 0,-140.000 120.000 0,-28.000-32.000 0,7.000-5.000 0,-41.000 85.000 0,272.000-238.000 0,21.000-28.000 0,0.000-1.000 0,0.000 0.000 0,-1.000-1.000 0,1.000 1.000 0,-1.000 0.000 0,0.000-1.000 0,-9.000 7.000 0,13.000-11.000 0,0.000 1.000 0,-1.000-1.000 0,1.000 0.000 0,0.000 1.000 0,-1.000-1.000 0,1.000 0.000 0,0.000 0.000 0,-1.000 1.000 0,1.000-1.000 0,-1.000 0.000 0,1.000 0.000 0,0.000 0.000 0,-1.000 0.000 0,1.000 1.000 0,-1.000-1.000 0,1.000 0.000 0,0.000 0.000 0,-1.000 0.000 0,1.000 0.000 0,-1.000 0.000 0,1.000 0.000 0,-1.000 0.000 0,1.000 0.000 0,0.000 0.000 0,-1.000 0.000 0,1.000 0.000 0,-1.000-1.000 0,1.000 1.000 0,0.000 0.000 0,-1.000 0.000 0,1.000 0.000 0,-1.000 0.000 0,1.000-1.000 0,0.000 1.000 0,-1.000 0.000 0,1.000 0.000 0,0.000-1.000 0,-1.000 1.000 0,1.000-1.000 0,-2.000-19.000 0,13.000-29.000 0,13.000-15.000 0,37.000-69.000 0,-39.000 90.000 0,-2.000 0.000 0,-2.000-1.000 0,-2.000 0.000 0,17.000-78.000 0,-27.000 77.000 0,-1.000-66.000 0,-4.000 59.000 0,-1.000 44.000 0,1.000 1.000 0,0.000-1.000 0,1.000 1.000 0,0.000 0.000 0,0.000 0.000 0,5.000-12.000 0,-6.000 18.000 0,-1.000 0.000 0,0.000 0.000 0,1.000 0.000 0,-1.000 0.000 0,1.000 0.000 0,-1.000 0.000 0,1.000 0.000 0,-1.000 0.000 0,1.000 0.000 0,-1.000 0.000 0,1.000 0.000 0,0.000 1.000 0,0.000-1.000 0,-1.000 0.000 0,1.000 1.000 0,0.000-1.000 0,0.000 0.000 0,0.000 1.000 0,0.000-1.000 0,0.000 1.000 0,0.000-1.000 0,0.000 1.000 0,0.000-1.000 0,0.000 1.000 0,0.000 0.000 0,0.000 0.000 0,0.000-1.000 0,0.000 1.000 0,0.000 0.000 0,0.000 0.000 0,0.000 0.000 0,0.000 0.000 0,0.000 0.000 0,0.000 0.000 0,0.000 1.000 0,0.000-1.000 0,0.000 0.000 0,0.000 0.000 0,0.000 1.000 0,0.000-1.000 0,0.000 1.000 0,0.000-1.000 0,0.000 1.000 0,0.000-1.000 0,0.000 1.000 0,0.000 0.000 0,0.000-1.000 0,-1.000 1.000 0,1.000 0.000 0,0.000 0.000 0,-1.000-1.000 0,1.000 1.000 0,0.000 0.000 0,0.000 1.000 0,14.000 17.000-1365,-1.000 1.000-5461</inkml:trace>
</inkml:ink>
</file>

<file path=ppt/ink/ink2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6:20"/>
    </inkml:context>
    <inkml:brush xml:id="br0">
      <inkml:brushProperty name="width" value="0.035" units="cm"/>
      <inkml:brushProperty name="height" value="0.035" units="cm"/>
      <inkml:brushProperty name="color" value="#66cc00"/>
    </inkml:brush>
  </inkml:definitions>
  <inkml:trace contextRef="#ctx0" brushRef="#br0">1.000 1.000 24575,'0.000'2.000'0,"1.000"1.000"0,0.000 0.000 0,-1.000 0.000 0,1.000-1.000 0,1.000 1.000 0,-1.000 0.000 0,0.000-1.000 0,1.000 1.000 0,-1.000-1.000 0,1.000 0.000 0,-1.000 1.000 0,1.000-1.000 0,0.000 0.000 0,0.000 0.000 0,3.000 2.000 0,2.000 2.000 0,0.000 0.000 0,0.000-1.000 0,14.000 9.000 0,3.000-4.000 0,0.000-1.000 0,0.000-1.000 0,49.000 10.000 0,-19.000-6.000 0,-50.000-11.000 0,395.000 110.000 0,-314.000-82.000 0,0.000 4.000 0,127.000 70.000 0,-183.000-88.000 0,1.000-1.000 0,0.000-1.000 0,1.000-2.000 0,59.000 13.000 0,132.000 11.000 0,-148.000-26.000 0,74.000 8.000-1365,-98.000-12.000-5461</inkml:trace>
</inkml:ink>
</file>

<file path=ppt/ink/ink2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1:50:31"/>
    </inkml:context>
    <inkml:brush xml:id="br0">
      <inkml:brushProperty name="width" value="0.035" units="cm"/>
      <inkml:brushProperty name="height" value="0.035" units="cm"/>
      <inkml:brushProperty name="color" value="#e71224"/>
    </inkml:brush>
  </inkml:definitions>
  <inkml:trace contextRef="#ctx0" brushRef="#br0">224.000 1666.000 24575,'561.000'212.000'-877,"-152.000"-51.000"-339,152.000 12.000 1239,-459.000-150.000 212,1.000-5.000-1,1.000-4.000 0,166.000 2.000 1,-193.000-18.000-252,-17.000 0.000 400,0.000 2.000 0,79.000 11.000 0,-29.000 4.000-383,0.000-5.000 0,184.000-7.000 0,-143.000-13.000 0,206.000-42.000 0,-119.000 2.000 0,78.000-14.000 0,4.000 27.000 0,359.000 33.000 0,-359.000 6.000 0,521.000-38.000 0,-610.000 23.000 0,1.000 0.000 0,-208.000 11.000 0,0.000-2.000 0,46.000-12.000 0,-60.000 13.000 0,-1.000-1.000 0,1.000 0.000 0,-1.000 0.000 0,0.000-1.000 0,0.000 0.000 0,-1.000 0.000 0,1.000-1.000 0,-1.000-1.000 0,12.000-11.000 0,-6.000 4.000 0,-1.000 0.000 0,-1.000-1.000 0,-1.000-1.000 0,0.000 0.000 0,0.000 0.000 0,-2.000-1.000 0,9.000-20.000 0,8.000-38.000 0,-3.000-2.000 0,-3.000 0.000 0,-4.000-1.000 0,-4.000-1.000 0,-2.000 0.000 0,-5.000 0.000 0,-3.000-83.000 0,-4.000 144.000 0,0.000 1.000 0,-2.000 0.000 0,1.000 0.000 0,-2.000 1.000 0,0.000-1.000 0,-1.000 1.000 0,-1.000 0.000 0,-1.000 1.000 0,0.000-1.000 0,0.000 1.000 0,-19.000-23.000 0,-5.000-1.000 0,-1.000 2.000 0,-68.000-59.000 0,28.000 36.000 0,-2.000 3.000 0,-3.000 3.000 0,-3.000 3.000 0,-118.000-55.000 0,45.000 39.000 0,-261.000-78.000 0,253.000 102.000 0,-264.000-35.000 0,-173.000 28.000 0,-687.000 44.000 0,436.000 60.000 0,724.000-43.000 0,19.000-2.000 0,1.000 4.000 0,1.000 5.000 0,-150.000 46.000 0,-82.000 58.000 0,182.000-64.000 0,-39.000 20.000 0,-23.000 8.000 0,79.000-32.000 0,133.000-51.000 0,0.000 0.000 0,0.000 1.000 0,1.000-1.000 0,0.000 1.000 0,0.000 0.000 0,0.000 0.000 0,-7.000 9.000 0,-17.000 15.000 0,-4.000-4.000 0,16.000-13.000 0,0.000 2.000 0,0.000 0.000 0,-25.000 27.000 0,9.000-1.000 0,-49.000 54.000 0,51.000-62.000 0,22.000-22.000 0,0.000-1.000 0,0.000 1.000 0,-1.000-2.000 0,0.000 1.000 0,0.000-1.000 0,-20.000 11.000 0,-29.000 13.000 0,40.000-20.000 0,-1.000-1.000 0,0.000 0.000 0,0.000-1.000 0,-1.000-1.000 0,0.000-2.000 0,-22.000 6.000 0,14.000-8.000 0,1.000 2.000 0,-1.000 0.000 0,1.000 2.000 0,-31.000 14.000 0,51.000-19.000 0,1.000 0.000 0,-1.000 0.000 0,0.000 1.000 0,1.000 0.000 0,0.000 0.000 0,0.000 1.000 0,0.000 0.000 0,1.000 0.000 0,-1.000 0.000 0,1.000 1.000 0,0.000-1.000 0,1.000 1.000 0,0.000 1.000 0,0.000-1.000 0,0.000 0.000 0,0.000 1.000 0,1.000 0.000 0,0.000 0.000 0,1.000 0.000 0,0.000 0.000 0,-2.000 8.000 0,-2.000 36.000 0,3.000 1.000 0,6.000 88.000 0,0.000-39.000 0,-3.000-93.000-72,0.000-1.000 1,0.000 0.000-1,0.000 0.000 0,1.000 0.000 0,1.000 0.000 0,-1.000 0.000 0,1.000 0.000 0,0.000 0.000 1,0.000 0.000-1,1.000 0.000 0,0.000-1.000 0,0.000 1.000 0,1.000-1.000 0,0.000 0.000 0,0.000 0.000 1,0.000 0.000-1,0.000 0.000 0,10.000 8.000 0,7.000 3.000-6754</inkml:trace>
</inkml:ink>
</file>

<file path=ppt/ink/ink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6"/>
    </inkml:context>
    <inkml:brush xml:id="br0">
      <inkml:brushProperty name="width" value="0.035" units="cm"/>
      <inkml:brushProperty name="height" value="0.035" units="cm"/>
      <inkml:brushProperty name="color" value="#e71224"/>
    </inkml:brush>
  </inkml:definitions>
  <inkml:trace contextRef="#ctx0" brushRef="#br0">0.000 0.000 24575,'0.000'5.000'0,"0.000"6.000"0,5.000 1.000 0,6.000 3.000 0,6.000-1.000 0,0.000 2.000 0,1.000 3.000 0,3.000-2.000 0,3.000 1.000 0,-4.000 2.000 0,-5.000-3.000-8191</inkml:trace>
</inkml:ink>
</file>

<file path=ppt/ink/ink2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1:50:34"/>
    </inkml:context>
    <inkml:brush xml:id="br0">
      <inkml:brushProperty name="width" value="0.035" units="cm"/>
      <inkml:brushProperty name="height" value="0.035" units="cm"/>
      <inkml:brushProperty name="color" value="#e71224"/>
    </inkml:brush>
  </inkml:definitions>
  <inkml:trace contextRef="#ctx0" brushRef="#br0">3064.000 219.000 24575,'-20.000'-1.000'0,"-1.000"-1.000"0,1.000-1.000 0,-1.000-1.000 0,-27.000-9.000 0,-17.000-3.000 0,-458.000-67.000 0,-9.000 30.000 0,243.000 26.000 0,167.000 15.000 0,-229.000 8.000 0,335.000 6.000 0,0.000 1.000 0,0.000 0.000 0,0.000 1.000 0,1.000 1.000 0,-1.000 0.000 0,-20.000 11.000 0,-86.000 53.000 0,86.000-42.000 0,1.000 2.000 0,1.000 1.000 0,1.000 1.000 0,-47.000 61.000 0,25.000-24.000 0,3.000 3.000 0,-72.000 129.000 0,67.000-89.000 0,-56.000 154.000 0,68.000-133.000 0,-32.000 165.000 0,27.000 21.000 0,45.000-249.000 0,3.000 0.000 0,11.000 113.000 0,-3.000-136.000 0,3.000-1.000 0,2.000 0.000 0,1.000-1.000 0,37.000 84.000 0,-22.000-70.000 0,3.000-2.000 0,3.000-1.000 0,39.000 51.000 0,-43.000-67.000 0,222.000 274.000 0,-226.000-288.000 0,2.000-1.000 0,1.000-1.000 0,1.000-1.000 0,1.000-2.000 0,1.000 0.000 0,0.000-3.000 0,2.000 0.000 0,0.000-2.000 0,38.000 12.000 0,-1.000-6.000 0,1.000-3.000 0,0.000-2.000 0,113.000 8.000 0,-124.000-21.000 0,-1.000-2.000 0,0.000-3.000 0,1.000-3.000 0,-1.000-2.000 0,-1.000-3.000 0,0.000-3.000 0,0.000-2.000 0,88.000-35.000 0,25.000-25.000 0,223.000-133.000 0,-209.000 105.000 0,228.000-128.000 0,-18.000-23.000 0,-280.000 177.000 0,57.000-44.000 0,-159.000 109.000 0,0.000 0.000 0,-1.000-1.000 0,0.000-1.000 0,-1.000 0.000 0,-1.000-1.000 0,0.000 0.000 0,-1.000 0.000 0,-1.000-1.000 0,0.000 0.000 0,-1.000 0.000 0,-1.000-1.000 0,0.000 0.000 0,-1.000 0.000 0,3.000-26.000 0,0.000-19.000 0,-3.000 0.000 0,-4.000-111.000 0,-3.000 113.000 0,3.000-59.000 0,-8.000-142.000 0,3.000 238.000 0,-1.000-1.000 0,0.000 1.000 0,-2.000 1.000 0,0.000-1.000 0,-2.000 1.000 0,-1.000 0.000 0,0.000 1.000 0,-1.000 0.000 0,-2.000 1.000 0,0.000 0.000 0,-1.000 1.000 0,-17.000-18.000 0,-25.000-23.000 0,-4.000 2.000 0,-71.000-54.000 0,86.000 75.000 0,-75.000-63.000 0,-252.000-160.000 0,307.000 226.000-1365,9.000 8.000-5461</inkml:trace>
</inkml:ink>
</file>

<file path=ppt/ink/ink2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1:51:34"/>
    </inkml:context>
    <inkml:brush xml:id="br0">
      <inkml:brushProperty name="width" value="0.035" units="cm"/>
      <inkml:brushProperty name="height" value="0.035" units="cm"/>
      <inkml:brushProperty name="color" value="#e71224"/>
    </inkml:brush>
  </inkml:definitions>
  <inkml:trace contextRef="#ctx0" brushRef="#br0">2873.000 300.000 24575,'-35.000'0.000'0,"-58.000"1.000"0,1.000-4.000 0,-134.000-21.000 0,-483.000-120.000 0,516.000 116.000 0,99.000 17.000 0,-16.000 2.000 0,-168.000 7.000 0,129.000 4.000 0,123.000-2.000 0,3.000-1.000 0,0.000 0.000 0,0.000 2.000 0,0.000 1.000 0,0.000 1.000 0,0.000 0.000 0,0.000 2.000 0,-43.000 15.000 0,-38.000 31.000 0,2.000 4.000 0,-102.000 74.000 0,187.000-118.000 0,0.000 1.000 0,1.000 0.000 0,0.000 2.000 0,1.000 0.000 0,0.000 1.000 0,2.000 0.000 0,-1.000 1.000 0,2.000 0.000 0,0.000 2.000 0,1.000-1.000 0,1.000 1.000 0,1.000 0.000 0,0.000 1.000 0,1.000 0.000 0,1.000 1.000 0,1.000 0.000 0,-6.000 35.000 0,6.000-9.000 0,2.000 0.000 0,2.000 0.000 0,2.000 0.000 0,2.000 0.000 0,2.000 0.000 0,3.000-1.000 0,1.000 1.000 0,2.000-1.000 0,2.000-1.000 0,19.000 46.000 0,-21.000-67.000 0,1.000 0.000 0,1.000-1.000 0,1.000-1.000 0,1.000 0.000 0,1.000 0.000 0,1.000-2.000 0,0.000 0.000 0,2.000 0.000 0,0.000-2.000 0,1.000 0.000 0,0.000-2.000 0,2.000 0.000 0,0.000-1.000 0,0.000-1.000 0,1.000 0.000 0,1.000-2.000 0,0.000-1.000 0,28.000 8.000 0,44.000 7.000 0,0.000-5.000 0,0.000-4.000 0,126.000 6.000 0,297.000-18.000 0,-320.000-6.000 0,-97.000-1.000 0,0.000-3.000 0,0.000-6.000 0,-2.000-3.000 0,1.000-5.000 0,144.000-50.000 0,215.000-98.000 0,-16.000-33.000 0,-397.000 179.000 0,-25.000 12.000 0,0.000-1.000 0,20.000-14.000 0,-34.000 20.000 0,-1.000 0.000 0,1.000-1.000 0,-1.000 1.000 0,-1.000-1.000 0,1.000 0.000 0,-1.000-1.000 0,0.000 1.000 0,-1.000-1.000 0,8.000-13.000 0,10.000-30.000 0,-2.000-1.000 0,-3.000-1.000 0,-1.000-1.000 0,-3.000-1.000 0,-2.000 0.000 0,-3.000 0.000 0,-2.000-1.000 0,-2.000 0.000 0,-8.000-105.000 0,4.000 152.000 0,-2.000 1.000 0,1.000 0.000 0,-1.000-1.000 0,0.000 1.000 0,-1.000 0.000 0,0.000 0.000 0,0.000 1.000 0,0.000-1.000 0,-1.000 0.000 0,0.000 1.000 0,0.000 0.000 0,-1.000 0.000 0,1.000 0.000 0,-1.000 1.000 0,-1.000 0.000 0,-5.000-6.000 0,-11.000-6.000 0,0.000 1.000 0,-48.000-26.000 0,46.000 28.000 0,0.000 2.000 0,0.000 0.000 0,-1.000 2.000 0,-40.000-12.000 0,-81.000-12.000 0,87.000 21.000 0,-29.000-6.000 0,0.000 3.000 0,-1.000 4.000 0,-1.000 5.000 0,-109.000 3.000 0,170.000 7.000 17,0.000 1.000 0,0.000 1.000 1,1.000 2.000-1,-1.000 0.000 0,1.000 2.000 0,-43.000 21.000 0,7.000 2.000-760,-91.000 62.000 1,106.000-61.000-6084</inkml:trace>
</inkml:ink>
</file>

<file path=ppt/ink/ink2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1:23"/>
    </inkml:context>
    <inkml:brush xml:id="br0">
      <inkml:brushProperty name="width" value="0.035" units="cm"/>
      <inkml:brushProperty name="height" value="0.035" units="cm"/>
      <inkml:brushProperty name="color" value="#e71224"/>
    </inkml:brush>
  </inkml:definitions>
  <inkml:trace contextRef="#ctx0" brushRef="#br0">2866.000 149.000 24575,'-88.000'-4.000'0,"-116.000"-20.000"0,-44.000-4.000 0,-285.000 26.000 0,52.000 2.000 0,280.000-13.000 0,158.000 8.000 0,0.000-2.000 0,-67.000-21.000 0,80.000 18.000 0,17.000 5.000 0,-1.000 1.000 0,0.000 0.000 0,0.000 0.000 0,-1.000 2.000 0,-14.000-2.000 0,-292.000 5.000 0,300.000 3.000 0,1.000 0.000 0,-1.000 2.000 0,1.000 0.000 0,0.000 1.000 0,0.000 1.000 0,1.000 1.000 0,-19.000 12.000 0,-8.000 2.000 0,39.000-19.000 0,-1.000 0.000 0,0.000 0.000 0,1.000 1.000 0,0.000 0.000 0,0.000 1.000 0,1.000-1.000 0,0.000 2.000 0,0.000-1.000 0,0.000 0.000 0,1.000 1.000 0,-1.000 0.000 0,2.000 0.000 0,-5.000 9.000 0,-40.000 54.000 0,29.000-44.000 0,-18.000 32.000 0,33.000-47.000 0,-1.000 0.000 0,1.000 0.000 0,1.000 1.000 0,0.000-1.000 0,1.000 1.000 0,-4.000 19.000 0,3.000 21.000 0,2.000-1.000 0,5.000 61.000 0,0.000-6.000 0,-3.000-79.000 0,0.000 0.000 0,1.000 0.000 0,2.000 0.000 0,1.000 0.000 0,1.000 0.000 0,11.000 32.000 0,21.000 35.000 0,4.000-3.000 0,87.000 142.000 0,-125.000-228.000 0,9.000 16.000 0,1.000 0.000 0,2.000-1.000 0,19.000 22.000 0,-29.000-36.000 0,1.000-1.000 0,0.000 1.000 0,1.000-1.000 0,-1.000-1.000 0,1.000 1.000 0,0.000-1.000 0,0.000 0.000 0,0.000-1.000 0,1.000 0.000 0,-1.000 0.000 0,1.000 0.000 0,-1.000-1.000 0,1.000 0.000 0,8.000 0.000 0,63.000 4.000 0,81.000-4.000 0,5.000 0.000 0,-46.000 4.000 0,295.000 10.000 0,-306.000-14.000 0,152.000 24.000 0,108.000 43.000 0,-330.000-62.000 0,1.000-3.000 0,60.000 0.000 0,-1.000-1.000 0,-72.000 0.000 0,-1.000 2.000 0,46.000 14.000 0,-49.000-12.000 0,0.000-1.000 0,1.000-1.000 0,-1.000-1.000 0,31.000 1.000 0,-37.000-5.000 0,0.000-2.000 0,-1.000 0.000 0,1.000 0.000 0,0.000-2.000 0,-1.000 0.000 0,0.000 0.000 0,0.000-2.000 0,0.000 0.000 0,-1.000-1.000 0,17.000-10.000 0,16.000-12.000 0,66.000-56.000 0,-102.000 76.000 0,133.000-109.000 0,-5.000-7.000 0,-6.000-5.000 0,157.000-198.000 0,-272.000 305.000 0,-1.000-1.000 0,-2.000 0.000 0,19.000-37.000 0,-28.000 46.000 0,0.000 0.000 0,-1.000 0.000 0,-1.000 0.000 0,0.000 0.000 0,-1.000-1.000 0,-1.000 0.000 0,1.000-27.000 0,-2.000 23.000 0,-1.000 1.000 0,-1.000 0.000 0,0.000 0.000 0,-2.000 0.000 0,0.000 0.000 0,-2.000 1.000 0,0.000-1.000 0,0.000 1.000 0,-2.000 0.000 0,0.000 0.000 0,-2.000 1.000 0,1.000 0.000 0,-2.000 0.000 0,-18.000-24.000 0,3.000 13.000 0,-1.000 0.000 0,-1.000 2.000 0,-49.000-38.000 0,-102.000-53.000 0,165.000 110.000 0,-1.000 1.000 0,0.000 0.000 0,-1.000 1.000 0,1.000 0.000 0,-1.000 1.000 0,0.000 1.000 0,0.000 1.000 0,-16.000-2.000 0,-127.000 4.000 0,89.000 3.000 0,-15.000 3.000-186,0.000 3.000-1,-147.000 37.000 1,176.000-33.000-620,14.000-4.000-6020</inkml:trace>
</inkml:ink>
</file>

<file path=ppt/ink/ink2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1:26"/>
    </inkml:context>
    <inkml:brush xml:id="br0">
      <inkml:brushProperty name="width" value="0.035" units="cm"/>
      <inkml:brushProperty name="height" value="0.035" units="cm"/>
      <inkml:brushProperty name="color" value="#e71224"/>
    </inkml:brush>
  </inkml:definitions>
  <inkml:trace contextRef="#ctx0" brushRef="#br0">3903.000 816.000 24575,'-61.000'-4.000'0,"0.000"-3.000"0,0.000-3.000 0,-107.000-31.000 0,151.000 37.000 0,-532.000-171.000-92,9.000-33.000-451,329.000 124.000 524,18.000 11.000 19,-2.000 8.000 0,-315.000-61.000 0,424.000 116.000 192,0.000 4.000 1,-1.000 3.000-1,-89.000 10.000 1,128.000-5.000-309,-45.000 5.000 116,0.000 4.000 0,-104.000 27.000 0,168.000-30.000 0,1.000 1.000 0,1.000 1.000 0,0.000 1.000 0,0.000 1.000 0,1.000 2.000 0,0.000 0.000 0,2.000 2.000 0,0.000 1.000 0,0.000 1.000 0,-38.000 39.000 0,47.000-43.000 0,1.000 2.000 0,1.000 0.000 0,0.000 0.000 0,1.000 1.000 0,1.000 1.000 0,1.000 0.000 0,0.000 1.000 0,2.000 0.000 0,0.000 0.000 0,1.000 0.000 0,0.000 1.000 0,2.000 1.000 0,1.000-1.000 0,0.000 0.000 0,2.000 1.000 0,-1.000 24.000 0,6.000-18.000 0,1.000 1.000 0,2.000 0.000 0,1.000-1.000 0,1.000 0.000 0,1.000-1.000 0,14.000 29.000 0,4.000 16.000 0,24.000 76.000 0,161.000 427.000 0,-149.000-428.000 0,149.000 253.000 0,-200.000-380.000 0,0.000-1.000 0,0.000 0.000 0,-2.000 1.000 0,0.000 1.000 0,-1.000 0.000 0,10.000 32.000 0,-15.000-39.000 0,0.000-1.000 0,1.000 0.000 0,1.000 0.000 0,0.000 0.000 0,0.000-1.000 0,1.000 1.000 0,0.000-2.000 0,1.000 1.000 0,1.000-1.000 0,0.000 0.000 0,0.000-1.000 0,0.000 0.000 0,1.000 0.000 0,1.000-1.000 0,-1.000-1.000 0,14.000 8.000 0,20.000 9.000 0,1.000-2.000 0,89.000 31.000 0,-88.000-36.000 0,25.000 9.000 0,0.000-4.000 0,2.000-2.000 0,0.000-4.000 0,1.000-3.000 0,112.000 6.000 0,552.000-18.000 0,-351.000-5.000 0,-244.000 6.000 0,-42.000 1.000 0,193.000-20.000 0,-268.000 13.000 0,0.000-2.000 0,0.000 0.000 0,0.000-2.000 0,-1.000-1.000 0,0.000-1.000 0,0.000-1.000 0,38.000-25.000 0,-46.000 25.000 0,0.000-1.000 0,-1.000-1.000 0,-1.000-1.000 0,0.000 0.000 0,-1.000-1.000 0,0.000 0.000 0,-1.000-1.000 0,-1.000-1.000 0,-1.000 0.000 0,17.000-32.000 0,11.000-47.000 0,46.000-167.000 0,-53.000 153.000 0,0.000 10.000 0,45.000-164.000 0,-65.000 211.000 0,-2.000 0.000 0,6.000-110.000 0,-16.000 147.000 0,-1.000 1.000 0,-1.000-1.000 0,0.000 0.000 0,-1.000 1.000 0,-1.000-1.000 0,0.000 1.000 0,-1.000 0.000 0,-1.000 1.000 0,0.000-1.000 0,-17.000-26.000 0,17.000 30.000 0,-1.000 1.000 0,0.000 1.000 0,-1.000-1.000 0,0.000 1.000 0,-1.000 0.000 0,1.000 1.000 0,-2.000 0.000 0,1.000 1.000 0,-1.000 0.000 0,0.000 0.000 0,-1.000 1.000 0,1.000 0.000 0,-1.000 1.000 0,-22.000-8.000 0,-142.000-29.000 0,-55.000-18.000 0,220.000 57.000-273,0.000 0.000 0,1.000-1.000 0,0.000 0.000 0,-11.000-7.000 0,3.000-2.000-6553</inkml:trace>
</inkml:ink>
</file>

<file path=ppt/ink/ink2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3"/>
    </inkml:context>
    <inkml:brush xml:id="br0">
      <inkml:brushProperty name="width" value="0.035" units="cm"/>
      <inkml:brushProperty name="height" value="0.035" units="cm"/>
      <inkml:brushProperty name="color" value="#66cc00"/>
    </inkml:brush>
  </inkml:definitions>
  <inkml:trace contextRef="#ctx0" brushRef="#br0">1679.000 178.000 24575,'0.000'-1.000'0,"0.000"-1.000"0,-1.000 1.000 0,0.000 0.000 0,1.000-1.000 0,-1.000 1.000 0,0.000 0.000 0,1.000 0.000 0,-1.000 0.000 0,0.000 0.000 0,0.000 0.000 0,0.000 0.000 0,0.000 0.000 0,0.000 0.000 0,0.000 0.000 0,0.000 0.000 0,-1.000 0.000 0,1.000 1.000 0,0.000-1.000 0,0.000 0.000 0,-2.000 0.000 0,-30.000-13.000 0,30.000 13.000 0,-14.000-5.000 0,0.000 2.000 0,0.000 0.000 0,0.000 0.000 0,-32.000-1.000 0,-74.000 5.000 0,69.000 1.000 0,-742.000-48.000 0,619.000 13.000 0,29.000 3.000 0,124.000 28.000 0,0.000 1.000 0,0.000 1.000 0,0.000 0.000 0,-28.000 5.000 0,49.000-4.000 0,1.000 0.000 0,0.000 1.000 0,-1.000 0.000 0,1.000-1.000 0,0.000 1.000 0,0.000 0.000 0,-1.000 0.000 0,1.000 0.000 0,0.000 0.000 0,0.000 1.000 0,0.000-1.000 0,0.000 0.000 0,0.000 1.000 0,0.000-1.000 0,1.000 1.000 0,-1.000 0.000 0,-2.000 3.000 0,2.000-1.000 0,-1.000 0.000 0,1.000 0.000 0,0.000 0.000 0,0.000 1.000 0,1.000-1.000 0,-1.000 1.000 0,1.000-1.000 0,-1.000 9.000 0,0.000 7.000 0,2.000 0.000 0,0.000 1.000 0,4.000 28.000 0,-3.000-31.000 0,24.000 201.000 0,-17.000-171.000 0,2.000-1.000 0,25.000 73.000 0,-28.000-103.000 0,1.000 0.000 0,0.000 0.000 0,1.000-1.000 0,1.000 0.000 0,0.000-1.000 0,1.000 0.000 0,1.000-1.000 0,0.000 0.000 0,15.000 13.000 0,-5.000-9.000 0,1.000 0.000 0,0.000-2.000 0,1.000-1.000 0,1.000 0.000 0,30.000 11.000 0,-18.000-10.000 0,0.000-2.000 0,1.000-1.000 0,1.000-2.000 0,0.000-2.000 0,76.000 8.000 0,-44.000-6.000 0,-44.000-6.000 0,39.000 2.000 0,-45.000-6.000 0,49.000 1.000 0,90.000-9.000 0,-137.000 5.000 0,-1.000-2.000 0,0.000 0.000 0,-1.000-1.000 0,1.000-2.000 0,-1.000 0.000 0,0.000-1.000 0,-1.000-1.000 0,26.000-15.000 0,-24.000 9.000 0,0.000-1.000 0,0.000-1.000 0,-2.000-1.000 0,31.000-34.000 0,-40.000 39.000 0,0.000 0.000 0,-1.000-1.000 0,0.000 0.000 0,-2.000-1.000 0,1.000 0.000 0,-2.000 0.000 0,0.000-1.000 0,8.000-27.000 0,-14.000 36.000 0,0.000 0.000 0,0.000 0.000 0,0.000 0.000 0,-1.000 0.000 0,0.000 0.000 0,0.000 0.000 0,-1.000 0.000 0,0.000 0.000 0,0.000 0.000 0,-1.000 0.000 0,1.000 0.000 0,-1.000 1.000 0,-1.000-1.000 0,0.000 1.000 0,0.000-1.000 0,0.000 1.000 0,0.000 0.000 0,-6.000-6.000 0,-7.000-9.000 0,-1.000 1.000 0,-1.000 1.000 0,-33.000-28.000 0,30.000 30.000 0,2.000-1.000 0,-26.000-32.000 0,40.000 44.000-124,0.000-1.000 0,0.000 1.000 0,-1.000 0.000 0,0.000 0.000 0,0.000 1.000 0,0.000 0.000-1,0.000 0.000 1,-1.000 0.000 0,0.000 1.000 0,-8.000-5.000 0,-7.000 1.000-6702</inkml:trace>
</inkml:ink>
</file>

<file path=ppt/ink/ink23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4"/>
    </inkml:context>
    <inkml:brush xml:id="br0">
      <inkml:brushProperty name="width" value="0.035" units="cm"/>
      <inkml:brushProperty name="height" value="0.035" units="cm"/>
      <inkml:brushProperty name="color" value="#66cc00"/>
    </inkml:brush>
  </inkml:definitions>
  <inkml:trace contextRef="#ctx0" brushRef="#br0">1.000 0.000 24575,'0.000'5.000'0,"0.000"7.000"0,0.000 5.000 0,0.000 6.000 0,5.000 3.000 0,1.000 8.000 0,0.000 2.000 0,-1.000 0.000 0,-1.000-1.000 0,-2.000-1.000 0,-1.000-2.000 0,0.000-2.000 0,-1.000 0.000 0,0.000-6.000-8191</inkml:trace>
</inkml:ink>
</file>

<file path=ppt/ink/ink23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5"/>
    </inkml:context>
    <inkml:brush xml:id="br0">
      <inkml:brushProperty name="width" value="0.035" units="cm"/>
      <inkml:brushProperty name="height" value="0.035" units="cm"/>
      <inkml:brushProperty name="color" value="#66cc00"/>
    </inkml:brush>
  </inkml:definitions>
  <inkml:trace contextRef="#ctx0" brushRef="#br0">0.000 0.000 24575,'7.000'7.000'0,"1.000"-1.000"0,0.000-1.000 0,0.000 1.000 0,0.000-1.000 0,0.000-1.000 0,1.000 1.000 0,14.000 4.000 0,2.000-1.000 0,39.000 8.000 0,43.000 1.000 0,-78.000-14.000 0,0.000 1.000 0,0.000 1.000 0,-1.000 2.000 0,0.000 1.000 0,0.000 1.000 0,33.000 15.000 0,77.000 46.000 0,-128.000-62.000 93,-10.000-8.000-126,0.000 0.000 1,0.000 0.000 0,0.000 0.000-1,0.000 1.000 1,0.000-1.000-1,0.000 0.000 1,0.000 0.000 0,0.000 1.000-1,0.000-1.000 1,0.000 0.000-1,0.000 0.000 1,0.000 0.000 0,0.000 1.000-1,0.000-1.000 1,-1.000 0.000-1,1.000 0.000 1,0.000 0.000 0,0.000 1.000-1,0.000-1.000 1,0.000 0.000-1,0.000 0.000 1,0.000 0.000 0,-1.000 0.000-1,1.000 1.000 1,0.000-1.000-1,0.000 0.000 1,0.000 0.000 0,-1.000 0.000-1,1.000 0.000 1,0.000 0.000-1,0.000 0.000 1,0.000 0.000 0,-1.000 0.000-1,1.000 1.000 1,0.000-1.000-1,0.000 0.000 1,0.000 0.000 0,-1.000 0.000-1,1.000 0.000 1,0.000 0.000 0,0.000 0.000-1,0.000 0.000 1,-1.000 0.000-1,1.000 0.000 1,-15.000 2.000-6794</inkml:trace>
</inkml:ink>
</file>

<file path=ppt/ink/ink23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5"/>
    </inkml:context>
    <inkml:brush xml:id="br0">
      <inkml:brushProperty name="width" value="0.035" units="cm"/>
      <inkml:brushProperty name="height" value="0.035" units="cm"/>
      <inkml:brushProperty name="color" value="#66cc00"/>
    </inkml:brush>
  </inkml:definitions>
  <inkml:trace contextRef="#ctx0" brushRef="#br0">0.000 27.000 24575,'14.000'-1.000'0,"0.000"-1.000"0,0.000 0.000 0,22.000-7.000 0,26.000-3.000 0,-54.000 12.000 0,-1.000 0.000 0,0.000 0.000 0,0.000 1.000 0,1.000 0.000 0,-1.000 0.000 0,0.000 0.000 0,0.000 1.000 0,0.000 0.000 0,0.000 1.000 0,0.000 0.000 0,-1.000 0.000 0,1.000 0.000 0,-1.000 1.000 0,0.000 0.000 0,10.000 8.000 0,5.000 6.000 0,-1.000 1.000 0,32.000 40.000 0,-28.000-30.000 0,199.000 256.000 0,-220.000-282.000 0,18.000 23.000 0,2.000-1.000 0,1.000-1.000 0,34.000 26.000 0,-25.000-22.000 0,31.000 34.000 0,51.000 71.000-1365,-91.000-102.000-5461</inkml:trace>
</inkml:ink>
</file>

<file path=ppt/ink/ink23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6"/>
    </inkml:context>
    <inkml:brush xml:id="br0">
      <inkml:brushProperty name="width" value="0.035" units="cm"/>
      <inkml:brushProperty name="height" value="0.035" units="cm"/>
      <inkml:brushProperty name="color" value="#66cc00"/>
    </inkml:brush>
  </inkml:definitions>
  <inkml:trace contextRef="#ctx0" brushRef="#br0">520.000 1.000 24575,'-5.000'0.000'0,"-12.000"0.000"0,-12.000 0.000 0,-6.000 5.000 0,-8.000 6.000 0,-6.000 12.000 0,-8.000 6.000 0,-1.000 3.000 0,0.000 2.000 0,5.000-1.000 0,7.000-1.000 0,6.000-6.000 0,10.000-7.000-8191</inkml:trace>
</inkml:ink>
</file>

<file path=ppt/ink/ink23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7"/>
    </inkml:context>
    <inkml:brush xml:id="br0">
      <inkml:brushProperty name="width" value="0.035" units="cm"/>
      <inkml:brushProperty name="height" value="0.035" units="cm"/>
      <inkml:brushProperty name="color" value="#66cc00"/>
    </inkml:brush>
  </inkml:definitions>
  <inkml:trace contextRef="#ctx0" brushRef="#br0">0.000 1.000 24575,'5.000'0.000'0,"7.000"0.000"0,5.000 0.000 0,6.000 0.000 0,8.000 10.000 0,9.000 13.000 0,2.000 12.000 0,-1.000 5.000 0,-2.000-3.000 0,-8.000-4.000 0,-9.000-8.000-8191</inkml:trace>
</inkml:ink>
</file>

<file path=ppt/ink/ink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6"/>
    </inkml:context>
    <inkml:brush xml:id="br0">
      <inkml:brushProperty name="width" value="0.035" units="cm"/>
      <inkml:brushProperty name="height" value="0.035" units="cm"/>
      <inkml:brushProperty name="color" value="#e71224"/>
    </inkml:brush>
  </inkml:definitions>
  <inkml:trace contextRef="#ctx0" brushRef="#br0">0.000 91.000 24575,'0.000'-4.000'0,"0.000"-7.000"0,0.000-10.000 0,5.000-7.000 0,2.000 2.000-8191</inkml:trace>
</inkml:ink>
</file>

<file path=ppt/ink/ink24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7"/>
    </inkml:context>
    <inkml:brush xml:id="br0">
      <inkml:brushProperty name="width" value="0.035" units="cm"/>
      <inkml:brushProperty name="height" value="0.035" units="cm"/>
      <inkml:brushProperty name="color" value="#66cc00"/>
    </inkml:brush>
  </inkml:definitions>
  <inkml:trace contextRef="#ctx0" brushRef="#br0">128.000 1.000 24575,'0.000'101.000'0,"-3.000"189.000"0,-2.000-222.000 0,-2.000 0.000 0,-21.000 83.000 0,8.000-58.000-33,8.000-36.000-633,-30.000 90.000 0,31.000-123.000-6160</inkml:trace>
</inkml:ink>
</file>

<file path=ppt/ink/ink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7"/>
    </inkml:context>
    <inkml:brush xml:id="br0">
      <inkml:brushProperty name="width" value="0.035" units="cm"/>
      <inkml:brushProperty name="height" value="0.035" units="cm"/>
      <inkml:brushProperty name="color" value="#e71224"/>
    </inkml:brush>
  </inkml:definitions>
  <inkml:trace contextRef="#ctx0" brushRef="#br0">0.000 0.000 24575,'0.000'5.000'0,"0.000"6.000"0,0.000 10.000 0,0.000 11.000 0,0.000 5.000 0,0.000 0.000 0,0.000 0.000 0,0.000-4.000 0,0.000-1.000 0,0.000-2.000 0,0.000-1.000 0,0.000-2.000 0,0.000 0.000 0,0.000-9.000 0,5.000-13.000 0</inkml:trace>
</inkml:ink>
</file>

<file path=ppt/ink/ink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7"/>
    </inkml:context>
    <inkml:brush xml:id="br0">
      <inkml:brushProperty name="width" value="0.035" units="cm"/>
      <inkml:brushProperty name="height" value="0.035" units="cm"/>
      <inkml:brushProperty name="color" value="#e71224"/>
    </inkml:brush>
  </inkml:definitions>
  <inkml:trace contextRef="#ctx0" brushRef="#br0">1.000 0.000 24575,'4.000'0.000'0,"7.000"0.000"0,6.000 0.000 0,4.000 0.000 0,4.000 0.000 0,2.000 0.000 0,-3.000 0.000-8191</inkml:trace>
</inkml:ink>
</file>

<file path=ppt/ink/ink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7"/>
    </inkml:context>
    <inkml:brush xml:id="br0">
      <inkml:brushProperty name="width" value="0.035" units="cm"/>
      <inkml:brushProperty name="height" value="0.035" units="cm"/>
      <inkml:brushProperty name="color" value="#e71224"/>
    </inkml:brush>
  </inkml:definitions>
  <inkml:trace contextRef="#ctx0" brushRef="#br0">1.000 1.000 24575,'0.000'4.000'0,"0.000"12.000"0,0.000 7.000 0,0.000 9.000 0,0.000 8.000 0,0.000 12.000 0,0.000 6.000 0,0.000-3.000 0,0.000-5.000 0,0.000-7.000 0,0.000-6.000 0,0.000-9.000-8191</inkml:trace>
</inkml:ink>
</file>

<file path=ppt/ink/ink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8"/>
    </inkml:context>
    <inkml:brush xml:id="br0">
      <inkml:brushProperty name="width" value="0.035" units="cm"/>
      <inkml:brushProperty name="height" value="0.035" units="cm"/>
      <inkml:brushProperty name="color" value="#e71224"/>
    </inkml:brush>
  </inkml:definitions>
  <inkml:trace contextRef="#ctx0" brushRef="#br0">1.000 0.000 24575,'5.000'0.000'0,"6.000"0.000"0,5.000 0.000 0,6.000 0.000 0,-2.000 0.000-8191</inkml:trace>
</inkml:ink>
</file>

<file path=ppt/ink/ink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8"/>
    </inkml:context>
    <inkml:brush xml:id="br0">
      <inkml:brushProperty name="width" value="0.035" units="cm"/>
      <inkml:brushProperty name="height" value="0.035" units="cm"/>
      <inkml:brushProperty name="color" value="#e71224"/>
    </inkml:brush>
  </inkml:definitions>
  <inkml:trace contextRef="#ctx0" brushRef="#br0">1.000 0.000 24575,'0.000'5.000'0,"0.000"6.000"0,0.000 10.000 0,0.000 11.000 0,0.000 5.000 0,0.000 1.000 0,0.000-2.000 0,0.000-7.000-8191</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49"/>
    </inkml:context>
    <inkml:brush xml:id="br0">
      <inkml:brushProperty name="width" value="0.035" units="cm"/>
      <inkml:brushProperty name="height" value="0.035" units="cm"/>
      <inkml:brushProperty name="color" value="#e71224"/>
    </inkml:brush>
  </inkml:definitions>
  <inkml:trace contextRef="#ctx0" brushRef="#br0">1.000 32.000 24575,'247.000'-13.000'0,"-61.000"2.000"0,-125.000 8.000 0,-32.000 0.000 0,-1.000 2.000 0,1.000 0.000 0,0.000 3.000 0,41.000 6.000 0,-67.000-8.000 0,-1.000 1.000 0,0.000 0.000 0,0.000 0.000 0,0.000-1.000 0,0.000 2.000 0,1.000-1.000 0,-1.000 0.000 0,-1.000 0.000 0,1.000 1.000 0,0.000-1.000 0,0.000 1.000 0,0.000-1.000 0,-1.000 1.000 0,1.000 0.000 0,-1.000 0.000 0,1.000 0.000 0,1.000 3.000 0,-1.000 0.000 0,0.000-1.000 0,0.000 1.000 0,-1.000-1.000 0,1.000 1.000 0,-1.000 0.000 0,-1.000-1.000 0,1.000 1.000 0,0.000 6.000 0,-1.000 3.000 0,-1.000 1.000 0,0.000-1.000 0,-1.000 0.000 0,-1.000 0.000 0,-4.000 15.000 0,1.000-13.000 0,0.000 0.000 0,-1.000-1.000 0,-1.000 0.000 0,0.000 0.000 0,-2.000-1.000 0,1.000 0.000 0,-23.000 24.000 0,0.000-5.000 0,-59.000 49.000 0,45.000-53.000 0,37.000-24.000 0,1.000-1.000 0,0.000 1.000 0,0.000 1.000 0,0.000 0.000 0,1.000 0.000 0,-8.000 9.000 0,14.000-15.000 0,0.000 1.000 0,0.000 0.000 0,0.000 0.000 0,1.000-1.000 0,-1.000 1.000 0,0.000 0.000 0,1.000 0.000 0,-1.000 0.000 0,1.000 0.000 0,-1.000 0.000 0,1.000 0.000 0,0.000 0.000 0,-1.000 0.000 0,1.000 1.000 0,0.000-1.000 0,-1.000 0.000 0,1.000 0.000 0,0.000 0.000 0,0.000 0.000 0,0.000 0.000 0,0.000 0.000 0,0.000 0.000 0,1.000 1.000 0,-1.000-1.000 0,0.000 0.000 0,0.000 0.000 0,1.000 0.000 0,-1.000 0.000 0,0.000 0.000 0,1.000 0.000 0,-1.000 0.000 0,1.000 0.000 0,0.000 0.000 0,-1.000 0.000 0,1.000 0.000 0,0.000 0.000 0,-1.000-1.000 0,1.000 1.000 0,0.000 0.000 0,0.000 0.000 0,0.000-1.000 0,0.000 1.000 0,0.000 0.000 0,1.000 0.000 0,2.000 1.000 0,0.000 0.000 0,0.000-1.000 0,0.000 1.000 0,0.000-1.000 0,0.000 0.000 0,0.000 0.000 0,1.000 0.000 0,-1.000-1.000 0,0.000 1.000 0,8.000-1.000 0,4.000-2.000 27,0.000-1.000 0,0.000-1.000-1,0.000 0.000 1,18.000-8.000 0,-15.000 5.000-777,40.000-8.000 1,-35.000 12.000-6077</inkml:trace>
</inkml:ink>
</file>

<file path=ppt/ink/ink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9"/>
    </inkml:context>
    <inkml:brush xml:id="br0">
      <inkml:brushProperty name="width" value="0.035" units="cm"/>
      <inkml:brushProperty name="height" value="0.035" units="cm"/>
      <inkml:brushProperty name="color" value="#e71224"/>
    </inkml:brush>
  </inkml:definitions>
  <inkml:trace contextRef="#ctx0" brushRef="#br0">0.000 81.000 24575,'5.000'0.000'0,"10.000"0.000"0,12.000 0.000 0,16.000 0.000 0,14.000 0.000 0,11.000 0.000 0,9.000-5.000 0,4.000-6.000 0,-2.000-6.000 0,-9.000 0.000 0,-13.000 3.000 0,-20.000 4.000 0,-17.000 3.000-8191</inkml:trace>
</inkml:ink>
</file>

<file path=ppt/ink/ink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9"/>
    </inkml:context>
    <inkml:brush xml:id="br0">
      <inkml:brushProperty name="width" value="0.035" units="cm"/>
      <inkml:brushProperty name="height" value="0.035" units="cm"/>
      <inkml:brushProperty name="color" value="#e71224"/>
    </inkml:brush>
  </inkml:definitions>
  <inkml:trace contextRef="#ctx0" brushRef="#br0">484.000 0.000 24575,'-4.000'5.000'0,"-3.000"6.000"0,-3.000 5.000 0,-5.000 6.000 0,-5.000 7.000 0,-4.000 4.000 0,-7.000 1.000 0,-2.000 0.000 0,-6.000-2.000 0,-5.000-2.000 0,1.000-1.000 0,-3.000-5.000 0,-2.000-8.000 0,3.000-5.000 0,3.000-5.000 0,10.000-4.000-8191</inkml:trace>
</inkml:ink>
</file>

<file path=ppt/ink/ink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0"/>
    </inkml:context>
    <inkml:brush xml:id="br0">
      <inkml:brushProperty name="width" value="0.035" units="cm"/>
      <inkml:brushProperty name="height" value="0.035" units="cm"/>
      <inkml:brushProperty name="color" value="#e71224"/>
    </inkml:brush>
  </inkml:definitions>
  <inkml:trace contextRef="#ctx0" brushRef="#br0">101.000 0.000 24575,'-3.000'3.000'0,"1.000"0.000"0,-1.000 1.000 0,1.000-1.000 0,0.000 0.000 0,0.000 1.000 0,1.000-1.000 0,-1.000 1.000 0,1.000 0.000 0,0.000 0.000 0,-2.000 7.000 0,-4.000 46.000 0,4.000-22.000 0,-25.000 263.000 0,15.000-118.000 0,10.000-145.000 0,1.000-12.000 0,-8.000 42.000 0,5.000-52.000 0,0.000-13.000 0,5.000-1.000 0,-1.000-1.000 0,1.000 0.000 0,0.000 0.000 0,-1.000 0.000 0,1.000 1.000 0,0.000-1.000 0,0.000 0.000 0,0.000 0.000 0,0.000 0.000 0,0.000 0.000 0,1.000-3.000 0,4.000-13.000 0,1.000-1.000 0,0.000 1.000 0,1.000 1.000 0,1.000-1.000 0,0.000 1.000 0,2.000 0.000 0,12.000-17.000 0,8.000-7.000 0,51.000-55.000 0,35.000-15.000-1365,-69.000 71.000-5461</inkml:trace>
</inkml:ink>
</file>

<file path=ppt/ink/ink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0"/>
    </inkml:context>
    <inkml:brush xml:id="br0">
      <inkml:brushProperty name="width" value="0.035" units="cm"/>
      <inkml:brushProperty name="height" value="0.035" units="cm"/>
      <inkml:brushProperty name="color" value="#e71224"/>
    </inkml:brush>
  </inkml:definitions>
  <inkml:trace contextRef="#ctx0" brushRef="#br0">410.000 0.000 24575,'-4.000'0.000'0,"-7.000"5.000"0,-11.000 6.000 0,-1.000 5.000 0,-6.000 1.000 0,-8.000 2.000 0,-2.000 2.000 0,6.000 2.000 0,4.000 2.000 0,1.000-3.000 0,2.000-6.000 0,1.000-5.000 0,4.000 0.000 0,1.000-2.000 0,-1.000-2.000 0,-1.000-3.000 0,3.000-2.000-8191</inkml:trace>
</inkml:ink>
</file>

<file path=ppt/ink/ink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1"/>
    </inkml:context>
    <inkml:brush xml:id="br0">
      <inkml:brushProperty name="width" value="0.035" units="cm"/>
      <inkml:brushProperty name="height" value="0.035" units="cm"/>
      <inkml:brushProperty name="color" value="#e71224"/>
    </inkml:brush>
  </inkml:definitions>
  <inkml:trace contextRef="#ctx0" brushRef="#br0">1.000 1.000 24575,'1.000'4.000'0,"0.000"-1.000"0,1.000 1.000 0,-1.000-1.000 0,1.000 1.000 0,0.000-1.000 0,0.000 0.000 0,0.000 0.000 0,1.000 0.000 0,-1.000 0.000 0,1.000 0.000 0,-1.000 0.000 0,1.000 0.000 0,0.000-1.000 0,4.000 3.000 0,11.000 13.000 0,49.000 75.000 0,-45.000-59.000 0,3.000-1.000 0,32.000 35.000 0,-29.000-40.000 0,0.000-2.000 0,2.000-2.000 0,1.000 0.000 0,1.000-2.000 0,0.000-1.000 0,2.000-2.000 0,0.000-1.000 0,1.000-2.000 0,1.000-2.000 0,0.000 0.000 0,65.000 13.000 0,-75.000-21.000-111,84.000 14.000 356,-95.000-19.000-495,-1.000 0.000 0,1.000-1.000 0,-1.000 0.000 1,1.000-1.000-1,23.000-5.000 0,-15.000 0.000-6576</inkml:trace>
</inkml:ink>
</file>

<file path=ppt/ink/ink3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3"/>
    </inkml:context>
    <inkml:brush xml:id="br0">
      <inkml:brushProperty name="width" value="0.035" units="cm"/>
      <inkml:brushProperty name="height" value="0.035" units="cm"/>
      <inkml:brushProperty name="color" value="#e71224"/>
    </inkml:brush>
  </inkml:definitions>
  <inkml:trace contextRef="#ctx0" brushRef="#br0">386.000 731.000 24575,'-15.000'1.000'0,"-1.000"0.000"0,1.000 0.000 0,-1.000 2.000 0,1.000 0.000 0,0.000 0.000 0,0.000 1.000 0,0.000 1.000 0,-14.000 7.000 0,-18.000 5.000 0,33.000-13.000 0,0.000 1.000 0,1.000 0.000 0,-17.000 10.000 0,25.000-12.000 0,0.000 1.000 0,0.000 0.000 0,0.000 0.000 0,0.000 0.000 0,1.000 0.000 0,-1.000 1.000 0,1.000 0.000 0,0.000 0.000 0,1.000 0.000 0,-1.000 1.000 0,-2.000 5.000 0,-4.000 12.000 0,0.000 0.000 0,2.000 0.000 0,0.000 1.000 0,2.000 0.000 0,-6.000 43.000 0,7.000-28.000 0,3.000 0.000 0,4.000 75.000 0,-2.000-112.000 0,0.000 0.000 0,0.000 1.000 0,0.000-1.000 0,0.000 0.000 0,1.000 0.000 0,-1.000 0.000 0,1.000 1.000 0,0.000-1.000 0,-1.000 0.000 0,1.000 0.000 0,0.000 0.000 0,0.000 0.000 0,0.000 0.000 0,3.000 3.000 0,-3.000-5.000 0,-1.000 0.000 0,1.000 1.000 0,-1.000-1.000 0,1.000 0.000 0,0.000 0.000 0,-1.000 0.000 0,1.000 1.000 0,0.000-1.000 0,-1.000 0.000 0,1.000 0.000 0,0.000 0.000 0,0.000 0.000 0,-1.000 0.000 0,1.000 0.000 0,0.000 0.000 0,-1.000 0.000 0,1.000 0.000 0,0.000-1.000 0,-1.000 1.000 0,1.000 0.000 0,0.000 0.000 0,-1.000-1.000 0,1.000 1.000 0,0.000 0.000 0,-1.000-1.000 0,1.000 1.000 0,-1.000-1.000 0,2.000 0.000 0,5.000-6.000 0,1.000 0.000 0,-2.000 0.000 0,1.000-1.000 0,9.000-15.000 0,71.000-95.000 0,65.000-102.000 0,-131.000 185.000 0,-1.000-1.000 0,-2.000-1.000 0,-2.000 0.000 0,18.000-62.000 0,-13.000 15.000 0,-3.000 0.000 0,-4.000-2.000 0,6.000-162.000 0,-20.000 227.000 0,1.000 1.000 0,0.000-1.000 0,2.000 1.000 0,11.000-40.000 0,-12.000 61.000 0,0.000 11.000 0,0.000 17.000 0,-3.000 854.000 0,0.000-862.000 0,-1.000-1.000 0,-9.000 37.000 0,7.000-35.000 0,0.000 0.000 0,-2.000 26.000 0,5.000-15.000 0,-1.000-19.000 0,1.000 1.000 0,1.000-1.000 0,0.000 0.000 0,1.000 0.000 0,0.000 0.000 0,7.000 27.000 0,3.000-24.000-1365,0.000-6.000-5461</inkml:trace>
</inkml:ink>
</file>

<file path=ppt/ink/ink3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4"/>
    </inkml:context>
    <inkml:brush xml:id="br0">
      <inkml:brushProperty name="width" value="0.035" units="cm"/>
      <inkml:brushProperty name="height" value="0.035" units="cm"/>
      <inkml:brushProperty name="color" value="#e71224"/>
    </inkml:brush>
  </inkml:definitions>
  <inkml:trace contextRef="#ctx0" brushRef="#br0">325.000 0.000 24575,'-10.000'1.000'0,"0.000"0.000"0,0.000 0.000 0,0.000 1.000 0,0.000 1.000 0,0.000 0.000 0,0.000 0.000 0,1.000 1.000 0,-1.000 0.000 0,1.000 0.000 0,0.000 1.000 0,-14.000 11.000 0,4.000-3.000 0,2.000 2.000 0,0.000 0.000 0,1.000 0.000 0,-19.000 25.000 0,28.000-31.000 0,1.000 0.000 0,0.000 1.000 0,1.000 0.000 0,-1.000 0.000 0,2.000 1.000 0,0.000-1.000 0,0.000 1.000 0,-3.000 15.000 0,0.000 13.000 0,-3.000 43.000 0,-3.000 15.000 0,11.000-84.000 0,-6.000 28.000 0,8.000-39.000 0,-1.000-1.000 0,1.000 1.000 0,0.000 0.000 0,0.000 0.000 0,0.000 0.000 0,0.000 0.000 0,0.000-1.000 0,1.000 1.000 0,-1.000 0.000 0,0.000 0.000 0,1.000 0.000 0,-1.000-1.000 0,1.000 1.000 0,0.000 0.000 0,0.000-1.000 0,1.000 4.000 0,-1.000-5.000 0,0.000 0.000 0,-1.000 0.000 0,1.000-1.000 0,-1.000 1.000 0,1.000 0.000 0,0.000 0.000 0,-1.000 0.000 0,1.000-1.000 0,-1.000 1.000 0,1.000 0.000 0,-1.000 0.000 0,1.000-1.000 0,-1.000 1.000 0,1.000-1.000 0,-1.000 1.000 0,1.000 0.000 0,-1.000-1.000 0,1.000 1.000 0,-1.000-1.000 0,0.000 1.000 0,1.000-1.000 0,-1.000 1.000 0,0.000-1.000 0,1.000 1.000 0,-1.000-1.000 0,0.000 0.000 0,0.000 1.000 0,1.000-2.000 0,9.000-19.000 0,21.000-57.000 0,39.000-159.000 0,-69.000 231.000 0,10.000-45.000 0,-8.000 33.000 0,1.000 0.000 0,11.000-31.000 0,-15.000 48.000 0,0.000-1.000 0,1.000 1.000 0,-1.000 0.000 0,1.000 0.000 0,-1.000 0.000 0,1.000 0.000 0,-1.000 0.000 0,1.000 0.000 0,0.000 0.000 0,-1.000 0.000 0,1.000 0.000 0,0.000 0.000 0,0.000 0.000 0,0.000 1.000 0,0.000-1.000 0,0.000 0.000 0,0.000 0.000 0,0.000 1.000 0,0.000-1.000 0,0.000 1.000 0,0.000-1.000 0,1.000 0.000 0,-1.000 1.000 0,0.000 0.000 0,1.000 1.000 0,-1.000-1.000 0,0.000 0.000 0,0.000 0.000 0,0.000 1.000 0,0.000-1.000 0,0.000 1.000 0,0.000-1.000 0,0.000 1.000 0,-1.000-1.000 0,1.000 1.000 0,0.000 0.000 0,0.000-1.000 0,0.000 1.000 0,-1.000 0.000 0,1.000 0.000 0,0.000-1.000 0,0.000 3.000 0,5.000 4.000 0,-1.000 1.000 0,0.000 1.000 0,-1.000-1.000 0,5.000 12.000 0,7.000 28.000 0,19.000 83.000 0,10.000 32.000 0,-39.000-145.000 0,2.000-1.000 0,0.000 1.000 0,1.000-2.000 0,0.000 1.000 0,1.000-1.000 0,23.000 27.000 0,-30.000-41.000 7,0.000 1.000-1,-1.000 0.000 0,1.000-1.000 1,0.000 1.000-1,0.000-1.000 0,0.000 0.000 1,1.000 0.000-1,-1.000 0.000 0,0.000-1.000 1,1.000 1.000-1,-1.000-1.000 1,1.000 0.000-1,0.000 0.000 0,-1.000 0.000 1,1.000 0.000-1,0.000-1.000 0,5.000 1.000 1,0.000-1.000-219,-1.000-1.000 1,0.000 0.000 0,1.000-1.000-1,-1.000 1.000 1,0.000-2.000-1,13.000-4.000 1,24.000-11.000-6615</inkml:trace>
</inkml:ink>
</file>

<file path=ppt/ink/ink3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4"/>
    </inkml:context>
    <inkml:brush xml:id="br0">
      <inkml:brushProperty name="width" value="0.035" units="cm"/>
      <inkml:brushProperty name="height" value="0.035" units="cm"/>
      <inkml:brushProperty name="color" value="#e71224"/>
    </inkml:brush>
  </inkml:definitions>
  <inkml:trace contextRef="#ctx0" brushRef="#br0">0.000 91.000 24575,'5.000'0.000'0,"6.000"0.000"0,11.000-4.000 0,10.000-7.000 0,9.000-6.000 0,3.000-5.000 0,-2.000 2.000 0,-8.000 4.000-8191</inkml:trace>
</inkml:ink>
</file>

<file path=ppt/ink/ink3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5"/>
    </inkml:context>
    <inkml:brush xml:id="br0">
      <inkml:brushProperty name="width" value="0.035" units="cm"/>
      <inkml:brushProperty name="height" value="0.035" units="cm"/>
      <inkml:brushProperty name="color" value="#e71224"/>
    </inkml:brush>
  </inkml:definitions>
  <inkml:trace contextRef="#ctx0" brushRef="#br0">29.000 1.000 24575,'-17.000'541.000'0,"16.000"-524.000"0,-9.000 113.000 0,11.000 183.000 0,-2.000-312.000 0,1.000 0.000 0,0.000 0.000 0,0.000-1.000 0,0.000 1.000 0,0.000 0.000 0,0.000 0.000 0,0.000-1.000 0,0.000 1.000 0,0.000 0.000 0,0.000 0.000 0,0.000-1.000 0,1.000 1.000 0,-1.000 0.000 0,0.000 0.000 0,0.000-1.000 0,1.000 1.000 0,-1.000 0.000 0,1.000-1.000 0,-1.000 1.000 0,0.000 0.000 0,1.000-1.000 0,-1.000 1.000 0,1.000-1.000 0,-1.000 1.000 0,1.000-1.000 0,0.000 1.000 0,-1.000-1.000 0,1.000 1.000 0,1.000 0.000 0,-1.000-2.000 0,0.000 1.000 0,0.000-1.000 0,0.000 1.000 0,0.000-1.000 0,0.000 0.000 0,0.000 1.000 0,0.000-1.000 0,0.000 0.000 0,0.000 0.000 0,0.000 0.000 0,0.000 0.000 0,0.000 0.000 0,-1.000 0.000 0,1.000 0.000 0,1.000-2.000 0,25.000-49.000 0,-27.000 50.000 0,37.000-84.000-682,27.000-99.000-1,-56.000 158.000-6143</inkml:trace>
</inkml:ink>
</file>

<file path=ppt/ink/ink3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7"/>
    </inkml:context>
    <inkml:brush xml:id="br0">
      <inkml:brushProperty name="width" value="0.035" units="cm"/>
      <inkml:brushProperty name="height" value="0.035" units="cm"/>
      <inkml:brushProperty name="color" value="#e71224"/>
    </inkml:brush>
  </inkml:definitions>
  <inkml:trace contextRef="#ctx0" brushRef="#br0">275.000 1.000 24575,'-50.000'-1.000'0,"-61.000"3.000"0,108.000-2.000 0,-1.000 1.000 0,1.000 0.000 0,0.000 0.000 0,-1.000 0.000 0,1.000 0.000 0,0.000 1.000 0,0.000-1.000 0,-1.000 1.000 0,1.000-1.000 0,0.000 1.000 0,1.000 0.000 0,-1.000 1.000 0,0.000-1.000 0,1.000 0.000 0,-1.000 1.000 0,1.000-1.000 0,0.000 1.000 0,-1.000 0.000 0,2.000 0.000 0,-1.000 0.000 0,0.000 0.000 0,0.000 0.000 0,1.000 0.000 0,0.000 1.000 0,-1.000-1.000 0,0.000 6.000 0,-3.000 10.000 0,2.000 0.000 0,0.000 0.000 0,-1.000 35.000 0,2.000-25.000 0,-10.000 74.000 0,5.000-58.000 0,3.000 1.000 0,1.000 74.000 0,3.000-120.000 0,-1.000 0.000 0,1.000 1.000 0,0.000-1.000 0,0.000 1.000 0,0.000-1.000 0,0.000 1.000 0,0.000-1.000 0,0.000 1.000 0,0.000-1.000 0,0.000 1.000 0,0.000-1.000 0,0.000 1.000 0,0.000-1.000 0,0.000 1.000 0,1.000-1.000 0,-1.000 0.000 0,0.000 1.000 0,0.000-1.000 0,0.000 1.000 0,1.000-1.000 0,-1.000 0.000 0,0.000 1.000 0,1.000-1.000 0,-1.000 1.000 0,0.000-1.000 0,1.000 0.000 0,-1.000 1.000 0,0.000-1.000 0,1.000 0.000 0,-1.000 0.000 0,0.000 1.000 0,1.000-1.000 0,-1.000 0.000 0,1.000 0.000 0,-1.000 0.000 0,1.000 1.000 0,-1.000-1.000 0,1.000 0.000 0,16.000-14.000 0,11.000-30.000 0,-16.000 22.000 0,-1.000-1.000 0,-2.000-1.000 0,14.000-46.000 0,5.000-75.000 0,-19.000 96.000 0,-9.000 46.000 0,12.000-49.000 0,-11.000 49.000 0,0.000 1.000 0,0.000-1.000 0,0.000 1.000 0,0.000-1.000 0,0.000 1.000 0,1.000-1.000 0,-1.000 1.000 0,1.000 0.000 0,-1.000 0.000 0,1.000-1.000 0,0.000 1.000 0,0.000 0.000 0,0.000 1.000 0,0.000-1.000 0,4.000-3.000 0,-5.000 5.000 0,1.000 0.000 0,-1.000 0.000 0,1.000 0.000 0,-1.000 0.000 0,1.000 0.000 0,-1.000 0.000 0,1.000 0.000 0,-1.000 0.000 0,1.000 1.000 0,-1.000-1.000 0,0.000 1.000 0,1.000-1.000 0,-1.000 1.000 0,1.000-1.000 0,-1.000 1.000 0,0.000 0.000 0,0.000-1.000 0,1.000 1.000 0,-1.000 0.000 0,0.000 0.000 0,0.000 0.000 0,1.000 2.000 0,26.000 25.000 0,-27.000-26.000 0,7.000 10.000 0,0.000 0.000 0,0.000 0.000 0,-2.000 1.000 0,1.000 0.000 0,-2.000 1.000 0,7.000 22.000 0,-6.000-19.000 0,0.000 0.000 0,1.000-1.000 0,15.000 27.000 0,2.000 1.000 0,-18.000-33.000 0,0.000 0.000 0,0.000 0.000 0,13.000 15.000 0,-16.000-22.000 0,1.000-1.000 0,-1.000 0.000 0,1.000 1.000 0,0.000-2.000 0,-1.000 1.000 0,1.000 0.000 0,1.000-1.000 0,-1.000 0.000 0,0.000 0.000 0,0.000 0.000 0,1.000 0.000 0,-1.000-1.000 0,7.000 2.000 0,22.000 1.000 0,-1.000 0.000 0,1.000-3.000 0,63.000-4.000 0,-14.000-1.000 0,-55.000 4.000-1365,-4.000 0.000-5461</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1"/>
    </inkml:context>
    <inkml:brush xml:id="br0">
      <inkml:brushProperty name="width" value="0.035" units="cm"/>
      <inkml:brushProperty name="height" value="0.035" units="cm"/>
      <inkml:brushProperty name="color" value="#e71224"/>
    </inkml:brush>
  </inkml:definitions>
  <inkml:trace contextRef="#ctx0" brushRef="#br0">985.000 30.000 24575,'-13.000'-5.000'0,"1.000"0.000"0,-1.000 1.000 0,0.000 0.000 0,-1.000 1.000 0,1.000 1.000 0,-18.000-1.000 0,-85.000 0.000 0,77.000 4.000 0,7.000-1.000 0,-95.000 4.000 0,109.000-2.000 0,-1.000 1.000 0,1.000 0.000 0,0.000 2.000 0,-32.000 11.000 0,16.000-2.000 0,-56.000 32.000 0,78.000-38.000 0,0.000 0.000 0,0.000 1.000 0,1.000 0.000 0,0.000 1.000 0,0.000 0.000 0,1.000 1.000 0,-13.000 17.000 0,-2.000 10.000 0,0.000 0.000 0,3.000 1.000 0,1.000 2.000 0,2.000 0.000 0,2.000 1.000 0,2.000 1.000 0,-17.000 76.000 0,17.000-40.000 0,4.000 2.000 0,4.000-1.000 0,3.000 99.000 0,5.000-161.000 0,1.000 1.000 0,1.000-1.000 0,0.000 1.000 0,1.000-1.000 0,1.000 0.000 0,1.000 0.000 0,1.000-1.000 0,0.000 0.000 0,1.000 0.000 0,1.000 0.000 0,15.000 20.000 0,-10.000-18.000 0,2.000-1.000 0,0.000 0.000 0,1.000-2.000 0,0.000 0.000 0,1.000-1.000 0,1.000 0.000 0,1.000-2.000 0,24.000 13.000 0,-4.000-6.000 0,1.000-2.000 0,1.000-2.000 0,0.000-1.000 0,1.000-3.000 0,0.000-1.000 0,1.000-2.000 0,1.000-2.000 0,-1.000-3.000 0,48.000 0.000 0,-57.000-4.000 0,-1.000-2.000 0,0.000-2.000 0,0.000-1.000 0,0.000-1.000 0,-1.000-2.000 0,0.000-2.000 0,52.000-21.000 0,-59.000 19.000 0,-1.000-1.000 0,0.000-1.000 0,-1.000-1.000 0,-1.000-1.000 0,0.000-1.000 0,-2.000-1.000 0,1.000-1.000 0,-2.000-1.000 0,28.000-36.000 0,-34.000 38.000 0,57.000-83.000 0,-64.000 88.000 0,0.000 0.000 0,0.000-1.000 0,-1.000 0.000 0,-1.000-1.000 0,-1.000 1.000 0,4.000-17.000 0,-1.000-25.000 0,-3.000 0.000 0,-2.000 0.000 0,-7.000-66.000 0,1.000-2.000 0,2.000 95.000 0,-1.000 0.000 0,-1.000 0.000 0,-1.000 1.000 0,-2.000 0.000 0,0.000 0.000 0,-2.000 0.000 0,-2.000 1.000 0,-22.000-43.000 0,16.000 40.000 0,-3.000 1.000 0,0.000 0.000 0,-2.000 1.000 0,0.000 2.000 0,-2.000 0.000 0,-33.000-27.000 0,47.000 44.000 0,-1.000 1.000 0,1.000 0.000 0,-1.000 1.000 0,-1.000 0.000 0,1.000 1.000 0,-1.000 0.000 0,0.000 1.000 0,-1.000 0.000 0,-18.000-4.000 0,6.000 4.000 0,0.000 2.000 0,0.000 0.000 0,0.000 2.000 0,-26.000 1.000 0,24.000 1.000-1365,4.000-1.000-5461</inkml:trace>
</inkml:ink>
</file>

<file path=ppt/ink/ink4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0"/>
    </inkml:context>
    <inkml:brush xml:id="br0">
      <inkml:brushProperty name="width" value="0.035" units="cm"/>
      <inkml:brushProperty name="height" value="0.035" units="cm"/>
      <inkml:brushProperty name="color" value="#66cc00"/>
    </inkml:brush>
  </inkml:definitions>
  <inkml:trace contextRef="#ctx0" brushRef="#br0">1011.000 1.000 24575,'-53.000'46.000'0,"-1.000"-3.000"0,-3.000-1.000 0,-76.000 41.000 0,114.000-71.000 0,-568.000 301.000 0,570.000-305.000 0,-40.000 22.000 0,54.000-29.000 0,1.000 1.000 0,-1.000 0.000 0,1.000 0.000 0,0.000-1.000 0,-1.000 2.000 0,1.000-1.000 0,0.000 0.000 0,0.000 0.000 0,0.000 0.000 0,1.000 1.000 0,-1.000-1.000 0,0.000 1.000 0,1.000 0.000 0,0.000-1.000 0,0.000 1.000 0,-2.000 4.000 0,3.000-6.000 0,0.000 0.000 0,0.000 1.000 0,0.000-1.000 0,0.000 0.000 0,1.000 0.000 0,-1.000 0.000 0,0.000 1.000 0,0.000-1.000 0,1.000 0.000 0,-1.000 0.000 0,1.000 0.000 0,-1.000 0.000 0,1.000 0.000 0,-1.000 0.000 0,1.000 0.000 0,0.000 0.000 0,0.000 0.000 0,-1.000 0.000 0,1.000 0.000 0,0.000 0.000 0,0.000 0.000 0,0.000-1.000 0,1.000 2.000 0,27.000 15.000 0,-24.000-15.000 0,93.000 42.000 0,175.000 52.000 0,112.000 0.000 0,-305.000-81.000-1365,-19.000-5.000-5461</inkml:trace>
</inkml:ink>
</file>

<file path=ppt/ink/ink4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0"/>
    </inkml:context>
    <inkml:brush xml:id="br0">
      <inkml:brushProperty name="width" value="0.035" units="cm"/>
      <inkml:brushProperty name="height" value="0.035" units="cm"/>
      <inkml:brushProperty name="color" value="#66cc00"/>
    </inkml:brush>
  </inkml:definitions>
  <inkml:trace contextRef="#ctx0" brushRef="#br0">0.000 1.000 24575,'5.000'0.000'0,"6.000"0.000"0,12.000 0.000 0,6.000 0.000 0,8.000 0.000 0,3.000 0.000 0,4.000 0.000 0,0.000 0.000 0,-3.000 0.000 0,-8.000 0.000-8191</inkml:trace>
</inkml:ink>
</file>

<file path=ppt/ink/ink4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1"/>
    </inkml:context>
    <inkml:brush xml:id="br0">
      <inkml:brushProperty name="width" value="0.035" units="cm"/>
      <inkml:brushProperty name="height" value="0.035" units="cm"/>
      <inkml:brushProperty name="color" value="#66cc00"/>
    </inkml:brush>
  </inkml:definitions>
  <inkml:trace contextRef="#ctx0" brushRef="#br0">0.000 0.000 24575,'5.000'0.000'0,"16.000"5.000"0,15.000 2.000 0,20.000 0.000 0,21.000-2.000 0,11.000-1.000 0,6.000-2.000 0,-3.000-1.000 0,-12.000 0.000 0,-15.000-1.000 0,-13.000-1.000 0,-16.000 1.000-8191</inkml:trace>
</inkml:ink>
</file>

<file path=ppt/ink/ink4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1"/>
    </inkml:context>
    <inkml:brush xml:id="br0">
      <inkml:brushProperty name="width" value="0.035" units="cm"/>
      <inkml:brushProperty name="height" value="0.035" units="cm"/>
      <inkml:brushProperty name="color" value="#66cc00"/>
    </inkml:brush>
  </inkml:definitions>
  <inkml:trace contextRef="#ctx0" brushRef="#br0">41.000 1.000 24575,'50.000'-1.000'0,"-1.000"3.000"0,0.000 1.000 0,0.000 3.000 0,0.000 2.000 0,-1.000 2.000 0,0.000 2.000 0,50.000 21.000 0,-95.000-32.000 0,0.000 0.000 0,0.000 0.000 0,0.000 0.000 0,0.000 1.000 0,0.000-1.000 0,0.000 1.000 0,-1.000 0.000 0,1.000 0.000 0,0.000 0.000 0,-1.000 0.000 0,0.000 0.000 0,1.000 0.000 0,-1.000 1.000 0,0.000-1.000 0,0.000 1.000 0,-1.000 0.000 0,1.000 0.000 0,0.000-1.000 0,-1.000 1.000 0,0.000 0.000 0,1.000 0.000 0,-1.000 0.000 0,0.000 0.000 0,-1.000 1.000 0,1.000-1.000 0,-1.000 0.000 0,1.000 0.000 0,-1.000 0.000 0,0.000 1.000 0,0.000-1.000 0,0.000 0.000 0,-1.000 0.000 0,1.000 1.000 0,-1.000-1.000 0,-1.000 5.000 0,-2.000 3.000 0,-1.000 1.000 0,0.000-1.000 0,0.000 0.000 0,-1.000 0.000 0,-1.000-1.000 0,0.000 0.000 0,0.000 0.000 0,-12.000 11.000 0,-262.000 238.000 0,194.000-185.000 0,75.000-63.000 0,4.000-3.000 0,-1.000 0.000 0,0.000-1.000 0,0.000 1.000 0,-1.000-2.000 0,0.000 0.000 0,-21.000 10.000 0,47.000-33.000 0,18.000-8.000-1365,8.000-3.000-5461</inkml:trace>
</inkml:ink>
</file>

<file path=ppt/ink/ink4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2"/>
    </inkml:context>
    <inkml:brush xml:id="br0">
      <inkml:brushProperty name="width" value="0.035" units="cm"/>
      <inkml:brushProperty name="height" value="0.035" units="cm"/>
      <inkml:brushProperty name="color" value="#66cc00"/>
    </inkml:brush>
  </inkml:definitions>
  <inkml:trace contextRef="#ctx0" brushRef="#br0">1.000 1.000 24575,'5.000'10.000'0,"11.000"13.000"0,8.000 7.000 0,10.000 9.000 0,9.000 7.000 0,-3.000 1.000 0,-3.000-7.000 0,-8.000-6.000 0,-9.000-4.000 0,-8.000-2.000 0,-6.000-6.000-8191</inkml:trace>
</inkml:ink>
</file>

<file path=ppt/ink/ink4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3"/>
    </inkml:context>
    <inkml:brush xml:id="br0">
      <inkml:brushProperty name="width" value="0.035" units="cm"/>
      <inkml:brushProperty name="height" value="0.035" units="cm"/>
      <inkml:brushProperty name="color" value="#66cc00"/>
    </inkml:brush>
  </inkml:definitions>
  <inkml:trace contextRef="#ctx0" brushRef="#br0">864.000 1.000 24575,'11.000'0.000'0,"-3.000"-1.000"0,0.000 1.000 0,0.000 1.000 0,-1.000-1.000 0,1.000 1.000 0,11.000 3.000 0,-17.000-3.000 0,0.000-1.000 0,0.000 1.000 0,0.000 0.000 0,0.000 0.000 0,0.000 0.000 0,-1.000 1.000 0,1.000-1.000 0,0.000 0.000 0,-1.000 1.000 0,1.000-1.000 0,0.000 1.000 0,-1.000-1.000 0,0.000 1.000 0,1.000 0.000 0,-1.000-1.000 0,0.000 1.000 0,0.000 0.000 0,0.000 0.000 0,0.000 0.000 0,0.000 0.000 0,-1.000 0.000 0,1.000 0.000 0,-1.000 0.000 0,1.000 4.000 0,0.000 0.000 0,-2.000 1.000 0,1.000-1.000 0,0.000 0.000 0,-1.000 0.000 0,0.000 0.000 0,-1.000 0.000 0,1.000 0.000 0,-1.000 0.000 0,0.000-1.000 0,-1.000 1.000 0,0.000 0.000 0,1.000-1.000 0,-2.000 0.000 0,1.000 0.000 0,-5.000 6.000 0,-5.000 6.000 0,-1.000 0.000 0,0.000-1.000 0,-19.000 15.000 0,-7.000 2.000 0,-2.000-1.000 0,-1.000-3.000 0,-77.000 41.000 0,-148.000 52.000 0,252.000-115.000 0,-259.000 95.000 0,228.000-93.000 0,38.000-9.000 0,9.000-6.000 0,6.000-2.000 0,0.000 0.000 0,1.000 1.000 0,0.000 0.000 0,1.000 1.000 0,-1.000-1.000 0,1.000 1.000 0,0.000 1.000 0,11.000-6.000 0,8.000-7.000 0,572.000-323.000 0,-523.000 301.000 0,-30.000 16.000 0,-16.000 7.000 0,1.000 1.000 0,0.000 1.000 0,2.000 2.000 0,60.000-17.000 0,-88.000 29.000 0,0.000 0.000 0,0.000 1.000 0,-1.000-1.000 0,1.000 1.000 0,0.000 1.000 0,-1.000-1.000 0,1.000 0.000 0,0.000 1.000 0,-1.000 0.000 0,1.000 0.000 0,-1.000 1.000 0,1.000-1.000 0,-1.000 1.000 0,1.000 0.000 0,-1.000 0.000 0,0.000 1.000 0,0.000-1.000 0,0.000 1.000 0,0.000 0.000 0,-1.000 0.000 0,1.000 0.000 0,-1.000 0.000 0,0.000 0.000 0,1.000 1.000 0,-2.000 0.000 0,1.000 0.000 0,0.000 0.000 0,2.000 5.000 0,6.000 11.000 0,-2.000 1.000 0,-1.000-1.000 0,0.000 1.000 0,7.000 34.000 0,-14.000-54.000 0,21.000 103.000 0,-17.000-74.000 0,1.000 0.000 0,1.000-1.000 0,2.000 0.000 0,18.000 43.000 0,-24.000-67.000-40,-5.000-5.000 63,-9.000-12.000 12,-15.000-21.000-1418,-6.000-11.000-5443</inkml:trace>
</inkml:ink>
</file>

<file path=ppt/ink/ink4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3"/>
    </inkml:context>
    <inkml:brush xml:id="br0">
      <inkml:brushProperty name="width" value="0.035" units="cm"/>
      <inkml:brushProperty name="height" value="0.035" units="cm"/>
      <inkml:brushProperty name="color" value="#66cc00"/>
    </inkml:brush>
  </inkml:definitions>
  <inkml:trace contextRef="#ctx0" brushRef="#br0">203.000 0.000 24575,'-3.000'138.000'0,"-5.000"-1.000"0,-6.000 0.000 0,-52.000 218.000 0,-22.000-25.000 0,76.000-297.000 0,7.000-25.000 0,1.000-11.000 0,1.000-14.000 0,4.000 1.000 0,0.000 1.000 0,1.000-1.000 0,1.000 1.000 0,0.000-1.000 0,1.000 1.000 0,10.000-26.000 0,3.000 1.000 0,29.000-49.000 0,5.000 7.000-1365,2.000 9.000-5461</inkml:trace>
</inkml:ink>
</file>

<file path=ppt/ink/ink4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5"/>
    </inkml:context>
    <inkml:brush xml:id="br0">
      <inkml:brushProperty name="width" value="0.035" units="cm"/>
      <inkml:brushProperty name="height" value="0.035" units="cm"/>
      <inkml:brushProperty name="color" value="#66cc00"/>
    </inkml:brush>
  </inkml:definitions>
  <inkml:trace contextRef="#ctx0" brushRef="#br0">1.000 33.000 24575,'37.000'-2.000'0,"65.000"-12.000"0,19.000-2.000 0,-107.000 15.000 0,0.000 1.000 0,-1.000 1.000 0,1.000 0.000 0,-1.000 0.000 0,1.000 2.000 0,22.000 6.000 0,-31.000-7.000 0,0.000 1.000 0,0.000-1.000 0,0.000 1.000 0,-1.000 0.000 0,1.000 1.000 0,-1.000-1.000 0,1.000 1.000 0,-1.000 0.000 0,0.000 0.000 0,-1.000 0.000 0,1.000 0.000 0,-1.000 1.000 0,0.000-1.000 0,0.000 1.000 0,0.000 0.000 0,0.000 0.000 0,-1.000 0.000 0,0.000 1.000 0,0.000-1.000 0,-1.000 0.000 0,3.000 11.000 0,-1.000 4.000 0,0.000 1.000 0,-1.000 0.000 0,-1.000 0.000 0,-2.000 33.000 0,-24.000 166.000 0,4.000-42.000 0,11.000-46.000 0,-13.000 124.000 0,15.000-201.000 0,-3.000-1.000 0,-27.000 86.000 0,38.000-138.000 0,-1.000 1.000 0,0.000-1.000 0,0.000 0.000 0,0.000 0.000 0,0.000-1.000 0,0.000 1.000 0,0.000 0.000 0,0.000 0.000 0,0.000 0.000 0,-1.000-1.000 0,1.000 1.000 0,-1.000 0.000 0,-3.000 2.000 0,4.000-4.000 0,0.000 0.000 0,0.000 0.000 0,0.000 1.000 0,0.000-1.000 0,0.000 0.000 0,0.000 0.000 0,0.000 0.000 0,1.000 0.000 0,-1.000 0.000 0,0.000 0.000 0,0.000-1.000 0,0.000 1.000 0,0.000 0.000 0,0.000 0.000 0,0.000-1.000 0,0.000 1.000 0,0.000-1.000 0,0.000 1.000 0,0.000-1.000 0,0.000 1.000 0,1.000-1.000 0,-1.000 1.000 0,0.000-1.000 0,0.000 1.000 0,1.000-1.000 0,-1.000 0.000 0,0.000 0.000 0,1.000 1.000 0,-1.000-1.000 0,1.000 0.000 0,-1.000 0.000 0,1.000 0.000 0,-1.000-1.000 0,-17.000-33.000-1365,2.000-7.000-5461</inkml:trace>
</inkml:ink>
</file>

<file path=ppt/ink/ink4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6"/>
    </inkml:context>
    <inkml:brush xml:id="br0">
      <inkml:brushProperty name="width" value="0.035" units="cm"/>
      <inkml:brushProperty name="height" value="0.035" units="cm"/>
      <inkml:brushProperty name="color" value="#66cc00"/>
    </inkml:brush>
  </inkml:definitions>
  <inkml:trace contextRef="#ctx0" brushRef="#br0">273.000 1.000 24575,'0.000'107.000'0,"-19.000"131.000"0,11.000-187.000 0,-2.000 0.000 0,-2.000-2.000 0,-3.000 1.000 0,-35.000 82.000 0,35.000-100.000 0,-6.000 15.000 0,-1.000-1.000 0,-56.000 84.000 0,63.000-117.000-39,15.000-12.000 41,0.000-1.000 1,-1.000 0.000-1,1.000 0.000 1,0.000 0.000-1,0.000 0.000 1,0.000 0.000-1,-1.000 0.000 0,1.000 0.000 1,0.000 0.000-1,0.000 0.000 1,-1.000 0.000-1,1.000 0.000 1,0.000 0.000-1,0.000 0.000 0,-1.000-1.000 1,1.000 1.000-1,0.000 0.000 1,0.000 0.000-1,0.000 0.000 1,-1.000 0.000-1,1.000 0.000 0,0.000 0.000 1,0.000 0.000-1,0.000-1.000 1,0.000 1.000-1,-1.000 0.000 1,1.000 0.000-1,0.000 0.000 0,0.000 0.000 1,0.000-1.000-1,0.000 1.000 1,0.000 0.000-1,0.000 0.000 1,-1.000 0.000-1,1.000-1.000 0,0.000 1.000 1,0.000 0.000-1,0.000 0.000 1,0.000-1.000-1,0.000-2.000-144,-1.000 0.000 0,1.000 0.000-1,0.000 0.000 1,0.000 0.000 0,0.000 0.000-1,1.000 0.000 1,-1.000 0.000 0,1.000 0.000-1,1.000-4.000 1,12.000-37.000-6684</inkml:trace>
</inkml:ink>
</file>

<file path=ppt/ink/ink4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8"/>
    </inkml:context>
    <inkml:brush xml:id="br0">
      <inkml:brushProperty name="width" value="0.035" units="cm"/>
      <inkml:brushProperty name="height" value="0.035" units="cm"/>
      <inkml:brushProperty name="color" value="#66cc00"/>
    </inkml:brush>
  </inkml:definitions>
  <inkml:trace contextRef="#ctx0" brushRef="#br0">184.000 123.000 24575,'-6.000'14.000'0,"0.000"1.000"0,1.000 0.000 0,-3.000 18.000 0,-10.000 28.000 0,-2.000-17.000 0,-41.000 66.000 0,30.000-57.000 0,12.000-26.000 0,10.000-22.000 0,9.000-19.000 0,12.000-22.000 0,1.000 1.000 0,2.000 1.000 0,1.000 0.000 0,28.000-42.000 0,-34.000 60.000 0,31.000-52.000 0,70.000-84.000 0,-109.000 149.000 0,0.000 0.000 0,1.000 0.000 0,-1.000 0.000 0,1.000 0.000 0,0.000 1.000 0,-1.000 0.000 0,1.000-1.000 0,0.000 1.000 0,1.000 0.000 0,-1.000 0.000 0,0.000 0.000 0,1.000 1.000 0,4.000-3.000 0,-6.000 4.000 0,0.000 0.000 0,-1.000 1.000 0,1.000-1.000 0,0.000 0.000 0,-1.000 0.000 0,1.000 1.000 0,-1.000-1.000 0,1.000 1.000 0,-1.000-1.000 0,1.000 1.000 0,-1.000 0.000 0,1.000-1.000 0,-1.000 1.000 0,0.000 0.000 0,1.000 0.000 0,-1.000 0.000 0,0.000 0.000 0,0.000 0.000 0,0.000 0.000 0,0.000 1.000 0,1.000-1.000 0,-2.000 0.000 0,1.000 1.000 0,0.000-1.000 0,0.000 0.000 0,0.000 1.000 0,-1.000-1.000 0,1.000 1.000 0,-1.000-1.000 0,1.000 1.000 0,-1.000 0.000 0,1.000 1.000 0,1.000 2.000 0,0.000-1.000 0,-1.000 1.000 0,1.000 0.000 0,-1.000 0.000 0,0.000 0.000 0,-1.000 0.000 0,1.000 0.000 0,-1.000 0.000 0,0.000 0.000 0,0.000 0.000 0,-1.000 0.000 0,1.000 0.000 0,-1.000 0.000 0,0.000-1.000 0,0.000 1.000 0,-1.000 0.000 0,1.000 0.000 0,-1.000-1.000 0,0.000 1.000 0,-1.000-1.000 0,1.000 1.000 0,-1.000-1.000 0,0.000 0.000 0,0.000 0.000 0,0.000 0.000 0,0.000 0.000 0,-6.000 4.000 0,-28.000 16.000 0,25.000-17.000 0,1.000 0.000 0,0.000 1.000 0,-18.000 16.000 0,25.000-20.000 0,1.000 0.000 0,0.000 0.000 0,-1.000 1.000 0,2.000-1.000 0,-1.000 1.000 0,0.000 0.000 0,1.000 0.000 0,0.000 0.000 0,0.000 0.000 0,0.000 0.000 0,1.000 0.000 0,0.000 0.000 0,-1.000 7.000 0,1.000-2.000 0,0.000 0.000 0,1.000 1.000 0,0.000-1.000 0,1.000 0.000 0,0.000 1.000 0,1.000-1.000 0,0.000 0.000 0,0.000 0.000 0,1.000 0.000 0,1.000 0.000 0,4.000 9.000 0,-6.000-13.000 0,1.000-1.000 0,0.000 1.000 0,1.000-1.000 0,-1.000 0.000 0,1.000 1.000 0,0.000-2.000 0,1.000 1.000 0,-1.000 0.000 0,1.000-1.000 0,-1.000 0.000 0,1.000 0.000 0,1.000-1.000 0,-1.000 1.000 0,0.000-1.000 0,1.000 0.000 0,0.000 0.000 0,-1.000-1.000 0,1.000 0.000 0,10.000 3.000 0,12.000-1.000 0,1.000-1.000 0,-1.000-1.000 0,1.000-2.000 0,50.000-5.000 0,-76.000 5.000 0,0.000-1.000 0,0.000 0.000 0,0.000 1.000 0,0.000-1.000 0,0.000 0.000 0,0.000 0.000 0,0.000-1.000 0,0.000 1.000 0,0.000-1.000 0,0.000 1.000 0,-1.000-1.000 0,1.000 0.000 0,-1.000 0.000 0,1.000 0.000 0,-1.000 0.000 0,0.000 0.000 0,0.000-1.000 0,0.000 1.000 0,0.000-1.000 0,0.000 1.000 0,0.000-1.000 0,-1.000 0.000 0,1.000 0.000 0,-1.000 0.000 0,0.000 0.000 0,0.000 0.000 0,0.000 0.000 0,1.000-5.000 0,0.000-4.000 0,-1.000 0.000 0,0.000 0.000 0,-1.000 0.000 0,0.000 0.000 0,-1.000 0.000 0,-2.000-13.000 0,3.000 24.000 0,0.000 0.000 0,0.000 0.000 0,0.000 1.000 0,0.000-1.000 0,0.000 0.000 0,-1.000 0.000 0,1.000 0.000 0,0.000 0.000 0,0.000 0.000 0,-1.000 1.000 0,1.000-1.000 0,-1.000 0.000 0,1.000 0.000 0,-1.000 0.000 0,1.000 1.000 0,-1.000-1.000 0,1.000 0.000 0,-1.000 1.000 0,1.000-1.000 0,-1.000 0.000 0,0.000 1.000 0,0.000-1.000 0,1.000 1.000 0,-1.000-1.000 0,0.000 1.000 0,0.000-1.000 0,-1.000 0.000 0,1.000 1.000 0,-1.000 0.000 0,1.000 0.000 0,-1.000 1.000 0,0.000-1.000 0,1.000 0.000 0,-1.000 0.000 0,1.000 1.000 0,-1.000-1.000 0,1.000 1.000 0,-1.000-1.000 0,1.000 1.000 0,-1.000 0.000 0,1.000 0.000 0,-2.000 1.000 0,-6.000 4.000 0,1.000 1.000 0,-1.000 0.000 0,-10.000 13.000 0,-8.000 12.000 0,3.000 1.000 0,-38.000 67.000 0,21.000-32.000 0,40.000-67.000 0,-17.000 31.000 0,15.000-19.000 0,3.000-12.000 0,1.000-1.000 0,-1.000 0.000 0,0.000 0.000 0,0.000 1.000 0,0.000-1.000 0,1.000 0.000 0,-1.000 0.000 0,0.000 0.000 0,0.000 0.000 0,1.000 0.000 0,-1.000 1.000 0,0.000-1.000 0,1.000 0.000 0,-1.000 0.000 0,0.000 0.000 0,0.000 0.000 0,1.000 0.000 0,-1.000 0.000 0,0.000 0.000 0,1.000 0.000 0,-1.000 0.000 0,0.000 0.000 0,1.000 0.000 0,-1.000 0.000 0,0.000 0.000 0,0.000 0.000 0,1.000 0.000 0,-1.000 0.000 0,0.000 0.000 0,1.000-1.000 0,-1.000 1.000 0,0.000 0.000 0,0.000 0.000 0,1.000 0.000 0,-1.000 0.000 0,0.000 0.000 0,0.000-1.000 0,1.000 1.000 0,58.000-31.000 0,-2.000-3.000 0,71.000-54.000 0,-2.000 1.000 0,11.000 0.000 0,-141.000 90.000 0,1.000 0.000 0,-1.000 1.000 0,0.000-1.000 0,1.000 1.000 0,0.000-1.000 0,0.000 1.000 0,0.000 0.000 0,0.000 0.000 0,1.000 1.000 0,-3.000 4.000 0,0.000 2.000 0,1.000-1.000 0,0.000 1.000 0,0.000 1.000 0,-3.000 18.000 0,5.000-22.000 0,1.000-1.000 0,0.000 1.000 0,0.000 0.000 0,1.000-1.000 0,0.000 1.000 0,0.000 0.000 0,1.000 0.000 0,0.000-1.000 0,0.000 1.000 0,1.000 0.000 0,0.000-1.000 0,0.000 1.000 0,1.000-1.000 0,0.000 0.000 0,0.000 0.000 0,1.000 0.000 0,-1.000 0.000 0,8.000 8.000 0,39.000 40.000-1365,-36.000-42.000-5461</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4"/>
    </inkml:context>
    <inkml:brush xml:id="br0">
      <inkml:brushProperty name="width" value="0.035" units="cm"/>
      <inkml:brushProperty name="height" value="0.035" units="cm"/>
      <inkml:brushProperty name="color" value="#e71224"/>
    </inkml:brush>
  </inkml:definitions>
  <inkml:trace contextRef="#ctx0" brushRef="#br0">92.000 1.000 24575,'0.000'2.000'0,"1.000"1.000"0,-1.000 0.000 0,1.000 0.000 0,0.000 0.000 0,0.000-1.000 0,0.000 1.000 0,0.000 0.000 0,0.000-1.000 0,1.000 1.000 0,-1.000-1.000 0,1.000 1.000 0,-1.000-1.000 0,1.000 0.000 0,0.000 0.000 0,0.000 0.000 0,0.000 0.000 0,0.000 0.000 0,1.000 0.000 0,-1.000 0.000 0,0.000-1.000 0,1.000 1.000 0,2.000 1.000 0,9.000 4.000 0,0.000-1.000 0,28.000 10.000 0,-27.000-11.000 0,28.000 8.000 0,80.000 14.000 0,-39.000-11.000 0,-80.000-15.000 0,0.000 0.000 0,0.000 0.000 0,0.000 0.000 0,0.000 1.000 0,0.000-1.000 0,-1.000 1.000 0,1.000 0.000 0,0.000 0.000 0,-1.000 0.000 0,1.000 1.000 0,-1.000-1.000 0,0.000 1.000 0,0.000 0.000 0,4.000 5.000 0,-5.000-6.000 0,0.000 1.000 0,-1.000 0.000 0,0.000 0.000 0,0.000-1.000 0,0.000 1.000 0,0.000 0.000 0,0.000 0.000 0,0.000 1.000 0,-1.000-1.000 0,1.000 0.000 0,-1.000 0.000 0,0.000 0.000 0,0.000 0.000 0,0.000 0.000 0,-1.000 0.000 0,1.000 0.000 0,-1.000 0.000 0,1.000 0.000 0,-1.000 0.000 0,-1.000 4.000 0,-1.000 1.000 0,0.000 0.000 0,-1.000 0.000 0,0.000-1.000 0,0.000 1.000 0,0.000-1.000 0,-1.000 0.000 0,0.000 0.000 0,0.000 0.000 0,-1.000-1.000 0,0.000 1.000 0,0.000-2.000 0,-8.000 7.000 0,-6.000 2.000 0,0.000-2.000 0,0.000 0.000 0,-26.000 11.000 0,44.000-23.000 0,1.000 1.000 0,-1.000 0.000 0,0.000 0.000 0,0.000 0.000 0,1.000 0.000 0,-1.000 0.000 0,1.000 0.000 0,-1.000 0.000 0,1.000 1.000 0,-1.000-1.000 0,1.000 0.000 0,0.000 1.000 0,-1.000-1.000 0,1.000 1.000 0,-1.000 1.000 0,2.000-2.000 0,0.000 0.000 0,0.000 0.000 0,0.000 0.000 0,0.000-1.000 0,0.000 1.000 0,0.000 0.000 0,0.000 0.000 0,0.000 0.000 0,0.000-1.000 0,0.000 1.000 0,0.000 0.000 0,0.000 0.000 0,1.000 0.000 0,-1.000-1.000 0,0.000 1.000 0,1.000 0.000 0,-1.000-1.000 0,0.000 1.000 0,1.000 0.000 0,-1.000-1.000 0,1.000 1.000 0,-1.000 0.000 0,1.000-1.000 0,0.000 2.000 0,6.000 3.000 0,0.000 0.000 0,-1.000-1.000 0,2.000 0.000 0,-1.000 0.000 0,12.000 5.000 0,-12.000-6.000 0,135.000 76.000 0,-95.000-50.000 0,-43.000-27.000 0,-1.000 0.000 0,1.000 0.000 0,-1.000 0.000 0,1.000 1.000 0,-1.000 0.000 0,0.000-1.000 0,0.000 1.000 0,0.000 0.000 0,-1.000 1.000 0,1.000-1.000 0,-1.000 0.000 0,1.000 1.000 0,-1.000-1.000 0,0.000 1.000 0,-1.000 0.000 0,1.000 0.000 0,-1.000 0.000 0,1.000 0.000 0,0.000 5.000 0,-2.000-3.000 0,0.000 0.000 0,0.000-1.000 0,0.000 1.000 0,-1.000 0.000 0,0.000-1.000 0,0.000 1.000 0,-1.000 0.000 0,1.000-1.000 0,-1.000 0.000 0,-1.000 1.000 0,1.000-1.000 0,-1.000 0.000 0,-4.000 7.000 0,1.000-1.000 0,-2.000-1.000 0,1.000 0.000 0,-1.000 0.000 0,-1.000-1.000 0,1.000 0.000 0,-2.000 0.000 0,1.000-1.000 0,-1.000 0.000 0,0.000-1.000 0,-1.000 0.000 0,0.000-1.000 0,0.000 0.000 0,0.000 0.000 0,-1.000-1.000 0,0.000-1.000 0,0.000 0.000 0,0.000-1.000 0,0.000 0.000 0,-1.000-1.000 0,-19.000 2.000 0,-275.000-8.000 0,304.000 4.000-59,0.000 0.000 0,0.000 0.000-1,-1.000 0.000 1,1.000-1.000-1,0.000 1.000 1,0.000-1.000 0,0.000 0.000-1,0.000 1.000 1,0.000-2.000 0,0.000 1.000-1,0.000 0.000 1,0.000-1.000 0,0.000 1.000-1,0.000-1.000 1,1.000 0.000-1,-1.000 0.000 1,1.000 0.000 0,-1.000 0.000-1,1.000 0.000 1,0.000 0.000 0,0.000-1.000-1,-2.000-2.000 1,-3.000-12.000-6767</inkml:trace>
</inkml:ink>
</file>

<file path=ppt/ink/ink5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8"/>
    </inkml:context>
    <inkml:brush xml:id="br0">
      <inkml:brushProperty name="width" value="0.035" units="cm"/>
      <inkml:brushProperty name="height" value="0.035" units="cm"/>
      <inkml:brushProperty name="color" value="#66cc00"/>
    </inkml:brush>
  </inkml:definitions>
  <inkml:trace contextRef="#ctx0" brushRef="#br0">0.000 0.000 24575,'0.000'5.000'0,"0.000"7.000"0,5.000 1.000 0,12.000-2.000 0,7.000-2.000 0,10.000-3.000 0,4.000-3.000 0,0.000-1.000 0,-1.000-2.000 0,-2.000 0.000 0,-7.000 0.000-8191</inkml:trace>
</inkml:ink>
</file>

<file path=ppt/ink/ink5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8"/>
    </inkml:context>
    <inkml:brush xml:id="br0">
      <inkml:brushProperty name="width" value="0.035" units="cm"/>
      <inkml:brushProperty name="height" value="0.035" units="cm"/>
      <inkml:brushProperty name="color" value="#66cc00"/>
    </inkml:brush>
  </inkml:definitions>
  <inkml:trace contextRef="#ctx0" brushRef="#br0">112.000 0.000 24575,'-5.000'5.000'0,"-2.000"7.000"0,1.000 10.000 0,-4.000 12.000 0,-5.000 5.000 0,0.000 6.000 0,3.000 5.000 0,-2.000-7.000 0,2.000-4.000 0,3.000-6.000 0,2.000-7.000-8191</inkml:trace>
</inkml:ink>
</file>

<file path=ppt/ink/ink5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9"/>
    </inkml:context>
    <inkml:brush xml:id="br0">
      <inkml:brushProperty name="width" value="0.035" units="cm"/>
      <inkml:brushProperty name="height" value="0.035" units="cm"/>
      <inkml:brushProperty name="color" value="#66cc00"/>
    </inkml:brush>
  </inkml:definitions>
  <inkml:trace contextRef="#ctx0" brushRef="#br0">1.000 19.000 24575,'4.000'0.000'0,"8.000"0.000"0,15.000 0.000 0,19.000 0.000 0,11.000 0.000 0,5.000 0.000 0,-2.000 0.000 0,-8.000 0.000 0,-6.000 0.000 0,-7.000 0.000 0,-5.000-5.000 0,-3.000-2.000 0,-8.000 1.000-8191</inkml:trace>
</inkml:ink>
</file>

<file path=ppt/ink/ink5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9"/>
    </inkml:context>
    <inkml:brush xml:id="br0">
      <inkml:brushProperty name="width" value="0.035" units="cm"/>
      <inkml:brushProperty name="height" value="0.035" units="cm"/>
      <inkml:brushProperty name="color" value="#66cc00"/>
    </inkml:brush>
  </inkml:definitions>
  <inkml:trace contextRef="#ctx0" brushRef="#br0">1.000 116.000 24575,'5.000'0.000'0,"16.000"0.000"0,25.000 0.000 0,18.000 0.000 0,29.000-5.000 0,17.000-7.000 0,11.000-5.000 0,-7.000-6.000 0,-17.000 1.000 0,-20.000 5.000 0,-19.000 5.000 0,-18.000 5.000-8191</inkml:trace>
</inkml:ink>
</file>

<file path=ppt/ink/ink5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0"/>
    </inkml:context>
    <inkml:brush xml:id="br0">
      <inkml:brushProperty name="width" value="0.035" units="cm"/>
      <inkml:brushProperty name="height" value="0.035" units="cm"/>
      <inkml:brushProperty name="color" value="#66cc00"/>
    </inkml:brush>
  </inkml:definitions>
  <inkml:trace contextRef="#ctx0" brushRef="#br0">245.000 0.000 24575,'0.000'862.000'0,"0.000"-851.000"0,0.000 5.000 0,0.000 0.000 0,-1.000-1.000 0,-5.000 29.000 0,5.000-41.000 0,0.000 0.000 0,0.000 0.000 0,0.000 0.000 0,0.000 0.000 0,0.000 0.000 0,-1.000 0.000 0,0.000 0.000 0,1.000 0.000 0,-1.000 0.000 0,-4.000 3.000 0,5.000-5.000 0,-1.000 1.000 0,1.000-1.000 0,-1.000 0.000 0,1.000-1.000 0,-1.000 1.000 0,1.000 0.000 0,-1.000 0.000 0,1.000-1.000 0,-1.000 1.000 0,0.000 0.000 0,0.000-1.000 0,1.000 0.000 0,-1.000 1.000 0,0.000-1.000 0,0.000 0.000 0,1.000 0.000 0,-1.000 0.000 0,0.000 0.000 0,0.000 0.000 0,-3.000-1.000 0,-1.000-1.000 6,0.000 0.000 0,0.000 0.000 0,1.000-1.000-1,-1.000 1.000 1,0.000-1.000 0,1.000-1.000 0,0.000 1.000 0,0.000-1.000-1,0.000 0.000 1,-7.000-6.000 0,-42.000-51.000-726,42.000 47.000 11,-36.000-46.000-6117</inkml:trace>
</inkml:ink>
</file>

<file path=ppt/ink/ink5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0"/>
    </inkml:context>
    <inkml:brush xml:id="br0">
      <inkml:brushProperty name="width" value="0.035" units="cm"/>
      <inkml:brushProperty name="height" value="0.035" units="cm"/>
      <inkml:brushProperty name="color" value="#66cc00"/>
    </inkml:brush>
  </inkml:definitions>
  <inkml:trace contextRef="#ctx0" brushRef="#br0">1.000 0.000 24575,'5.000'0.000'0,"6.000"0.000"0,7.000 0.000 0,4.000 0.000 0,5.000 5.000 0,1.000 1.000 0,2.000 1.000 0,5.000-2.000 0,2.000-2.000 0,-1.000-1.000 0,-2.000-1.000 0,-6.000 0.000-8191</inkml:trace>
</inkml:ink>
</file>

<file path=ppt/ink/ink5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1"/>
    </inkml:context>
    <inkml:brush xml:id="br0">
      <inkml:brushProperty name="width" value="0.035" units="cm"/>
      <inkml:brushProperty name="height" value="0.035" units="cm"/>
      <inkml:brushProperty name="color" value="#66cc00"/>
    </inkml:brush>
  </inkml:definitions>
  <inkml:trace contextRef="#ctx0" brushRef="#br0">0.000 1.000 24575,'5.000'5.000'0,"6.000"1.000"0,2.000 5.000 0,3.000 6.000 0,4.000 4.000 0,4.000-1.000 0,-3.000 1.000 0,-4.000-3.000-8191</inkml:trace>
</inkml:ink>
</file>

<file path=ppt/ink/ink5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2"/>
    </inkml:context>
    <inkml:brush xml:id="br0">
      <inkml:brushProperty name="width" value="0.035" units="cm"/>
      <inkml:brushProperty name="height" value="0.035" units="cm"/>
      <inkml:brushProperty name="color" value="#66cc00"/>
    </inkml:brush>
  </inkml:definitions>
  <inkml:trace contextRef="#ctx0" brushRef="#br0">0.000 30.000 24575,'5.000'0.000'0,"12.000"0.000"0,7.000 0.000 0,10.000 0.000 0,4.000 0.000 0,10.000 0.000 0,7.000 0.000 0,-2.000 0.000 0,-8.000-5.000 0,-8.000-1.000 0,-6.000-1.000 0,-2.000 2.000 0,-2.000 2.000 0,0.000 1.000 0,-6.000 0.000-8191</inkml:trace>
</inkml:ink>
</file>

<file path=ppt/ink/ink5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2"/>
    </inkml:context>
    <inkml:brush xml:id="br0">
      <inkml:brushProperty name="width" value="0.035" units="cm"/>
      <inkml:brushProperty name="height" value="0.035" units="cm"/>
      <inkml:brushProperty name="color" value="#66cc00"/>
    </inkml:brush>
  </inkml:definitions>
  <inkml:trace contextRef="#ctx0" brushRef="#br0">137.000 1.000 24575,'-5.000'0.000'0,"-1.000"4.000"0,-5.000 8.000 0,-1.000 15.000 0,-2.000 9.000 0,0.000 8.000 0,-2.000 6.000 0,2.000-1.000 0,3.000-3.000 0,3.000-5.000 0,-2.000-4.000 0,2.000-4.000 0,1.000-7.000-8191</inkml:trace>
</inkml:ink>
</file>

<file path=ppt/ink/ink5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3"/>
    </inkml:context>
    <inkml:brush xml:id="br0">
      <inkml:brushProperty name="width" value="0.035" units="cm"/>
      <inkml:brushProperty name="height" value="0.035" units="cm"/>
      <inkml:brushProperty name="color" value="#66cc00"/>
    </inkml:brush>
  </inkml:definitions>
  <inkml:trace contextRef="#ctx0" brushRef="#br0">0.000 1.000 24575,'0.000'10.000'0,"0.000"7.000"0,0.000 17.000 0,0.000 12.000 0,0.000 7.000 0,0.000 6.000 0,0.000-4.000 0,0.000 0.000 0,0.000 0.000 0,0.000-5.000 0,0.000-5.000 0,0.000-7.000 0,0.000-8.000-8191</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6"/>
    </inkml:context>
    <inkml:brush xml:id="br0">
      <inkml:brushProperty name="width" value="0.035" units="cm"/>
      <inkml:brushProperty name="height" value="0.035" units="cm"/>
      <inkml:brushProperty name="color" value="#e71224"/>
    </inkml:brush>
  </inkml:definitions>
  <inkml:trace contextRef="#ctx0" brushRef="#br0">633.000 2.000 24575,'-147.000'-1.000'0,"-159.000"3.000"0,297.000-2.000 0,0.000 0.000 0,1.000 1.000 0,-1.000 1.000 0,0.000-1.000 0,1.000 1.000 0,0.000 1.000 0,-1.000 0.000 0,1.000 0.000 0,-9.000 5.000 0,13.000-6.000 0,0.000 1.000 0,0.000 0.000 0,0.000 0.000 0,0.000 1.000 0,1.000-1.000 0,0.000 1.000 0,-1.000 0.000 0,1.000-1.000 0,0.000 2.000 0,1.000-1.000 0,-1.000 0.000 0,1.000 0.000 0,0.000 1.000 0,0.000-1.000 0,0.000 1.000 0,1.000 0.000 0,-2.000 7.000 0,-2.000 22.000 0,1.000 0.000 0,2.000 0.000 0,1.000 0.000 0,6.000 50.000 0,-1.000-40.000 0,-3.000-1.000 0,-5.000 49.000 0,-21.000 212.000 0,24.000-228.000 0,2.000 0.000 0,13.000 76.000 0,-8.000-118.000 0,2.000 0.000 0,1.000 0.000 0,1.000-1.000 0,2.000 0.000 0,1.000-1.000 0,2.000 0.000 0,1.000-1.000 0,1.000-1.000 0,27.000 35.000 0,-20.000-34.000 0,1.000-1.000 0,2.000-1.000 0,1.000-1.000 0,1.000-1.000 0,1.000-2.000 0,1.000-1.000 0,67.000 39.000 0,-77.000-53.000 0,1.000-1.000 0,0.000 0.000 0,0.000-2.000 0,1.000 0.000 0,0.000-1.000 0,41.000 4.000 0,-31.000-7.000 0,0.000-2.000 0,-1.000-1.000 0,1.000-1.000 0,44.000-8.000 0,-54.000 4.000 0,-1.000-1.000 0,1.000-1.000 0,-1.000-1.000 0,0.000-1.000 0,-1.000-1.000 0,0.000-1.000 0,-1.000-1.000 0,0.000 0.000 0,24.000-21.000 0,16.000-18.000 0,76.000-85.000 0,-87.000 84.000 0,-6.000 8.000 0,-2.000-1.000 0,37.000-53.000 0,-67.000 80.000 0,0.000 0.000 0,-1.000 0.000 0,0.000 0.000 0,-2.000-2.000 0,0.000 1.000 0,-2.000-1.000 0,0.000 0.000 0,-1.000 0.000 0,5.000-38.000 0,-9.000-194.000 0,-5.000 146.000 0,4.000 95.000 0,0.000 0.000 0,-1.000 0.000 0,0.000 0.000 0,-1.000 1.000 0,-1.000-1.000 0,1.000 0.000 0,-2.000 1.000 0,1.000 0.000 0,-2.000-1.000 0,1.000 2.000 0,-1.000-1.000 0,0.000 0.000 0,-1.000 1.000 0,-1.000 0.000 0,1.000 0.000 0,-1.000 1.000 0,0.000 0.000 0,-1.000 0.000 0,0.000 1.000 0,-10.000-8.000 0,-16.000-10.000 0,-1.000 2.000 0,-59.000-30.000 0,-84.000-27.000 0,80.000 37.000 0,-125.000-47.000 0,186.000 79.000 0,0.000 1.000 0,-1.000 1.000 0,0.000 3.000 0,-47.000-3.000 0,-177.000 8.000-1365,220.000 2.000-5461</inkml:trace>
</inkml:ink>
</file>

<file path=ppt/ink/ink6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3"/>
    </inkml:context>
    <inkml:brush xml:id="br0">
      <inkml:brushProperty name="width" value="0.035" units="cm"/>
      <inkml:brushProperty name="height" value="0.035" units="cm"/>
      <inkml:brushProperty name="color" value="#66cc00"/>
    </inkml:brush>
  </inkml:definitions>
  <inkml:trace contextRef="#ctx0" brushRef="#br0">155.000 0.000 24575,'-4.000'0.000'0,"-8.000"0.000"0,-6.000 5.000 0,-4.000 6.000 0,-5.000 2.000 0,-1.000-2.000 0,3.000 2.000 0,6.000 0.000-8191</inkml:trace>
</inkml:ink>
</file>

<file path=ppt/ink/ink6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3"/>
    </inkml:context>
    <inkml:brush xml:id="br0">
      <inkml:brushProperty name="width" value="0.035" units="cm"/>
      <inkml:brushProperty name="height" value="0.035" units="cm"/>
      <inkml:brushProperty name="color" value="#66cc00"/>
    </inkml:brush>
  </inkml:definitions>
  <inkml:trace contextRef="#ctx0" brushRef="#br0">1.000 1.000 24575,'0.000'5.000'0,"0.000"7.000"0,0.000 10.000 0,0.000 8.000 0,4.000 7.000 0,8.000 8.000 0,5.000-4.000 0,6.000-4.000 0,3.000-3.000 0,3.000-8.000 0,1.000-8.000 0,0.000-7.000 0,0.000-6.000 0,-6.000 2.000 0,-5.000 4.000 0,-8.000 1.000-8191</inkml:trace>
</inkml:ink>
</file>

<file path=ppt/ink/ink6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4"/>
    </inkml:context>
    <inkml:brush xml:id="br0">
      <inkml:brushProperty name="width" value="0.035" units="cm"/>
      <inkml:brushProperty name="height" value="0.035" units="cm"/>
      <inkml:brushProperty name="color" value="#66cc00"/>
    </inkml:brush>
  </inkml:definitions>
  <inkml:trace contextRef="#ctx0" brushRef="#br0">0.000 1.000 24575,'98.000'-1.000'0,"109.000"3.000"0,-193.000 0.000 0,0.000 1.000 0,0.000 1.000 0,0.000-1.000 0,-1.000 2.000 0,1.000 0.000 0,-1.000 1.000 0,0.000 0.000 0,-1.000 1.000 0,14.000 9.000 0,-10.000-6.000 0,-13.000-9.000 0,-1.000 1.000 0,1.000-1.000 0,0.000 1.000 0,-1.000 0.000 0,1.000 0.000 0,-1.000 0.000 0,0.000 0.000 0,1.000 1.000 0,-1.000-1.000 0,0.000 0.000 0,0.000 1.000 0,-1.000 0.000 0,1.000-1.000 0,0.000 1.000 0,-1.000 0.000 0,0.000 0.000 0,1.000 0.000 0,-1.000 0.000 0,-1.000 0.000 0,2.000 4.000 0,-2.000-3.000 0,0.000 1.000 0,0.000-1.000 0,-1.000 0.000 0,1.000 1.000 0,-1.000-1.000 0,0.000 0.000 0,0.000 1.000 0,-1.000-1.000 0,1.000 0.000 0,-1.000 0.000 0,0.000 0.000 0,-5.000 7.000 0,-5.000 6.000 0,-2.000 0.000 0,0.000 0.000 0,-1.000-2.000 0,-28.000 24.000 0,25.000-23.000-107,-12.000 11.000-208,0.000-2.000 1,-2.000-1.000-1,-60.000 35.000 1,57.000-42.000-6512</inkml:trace>
</inkml:ink>
</file>

<file path=ppt/ink/ink6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5"/>
    </inkml:context>
    <inkml:brush xml:id="br0">
      <inkml:brushProperty name="width" value="0.035" units="cm"/>
      <inkml:brushProperty name="height" value="0.035" units="cm"/>
      <inkml:brushProperty name="color" value="#66cc00"/>
    </inkml:brush>
  </inkml:definitions>
  <inkml:trace contextRef="#ctx0" brushRef="#br0">0.000 0.000 24575,'13.000'1.000'0,"-1.000"0.000"0,0.000 0.000 0,0.000 2.000 0,1.000-1.000 0,-2.000 1.000 0,1.000 1.000 0,0.000 0.000 0,-1.000 1.000 0,1.000 0.000 0,17.000 12.000 0,4.000 5.000 0,59.000 53.000 0,-46.000-35.000 0,35.000 30.000 0,-39.000-32.000 0,2.000-2.000 0,57.000 36.000 0,-17.000-24.000 0,40.000 26.000 0,-99.000-58.000 0,0.000-1.000 0,41.000 18.000 0,-54.000-28.000 0,1.000 0.000 0,0.000-1.000 0,0.000 0.000 0,0.000-1.000 0,1.000-1.000 0,-1.000 0.000 0,25.000 0.000 0,-32.000-3.000-136,-1.000 0.000-1,1.000 0.000 1,0.000 0.000-1,-1.000 0.000 1,1.000-1.000-1,-1.000 0.000 1,1.000 0.000-1,-1.000 0.000 0,10.000-7.000 1,16.000-11.000-6690</inkml:trace>
</inkml:ink>
</file>

<file path=ppt/ink/ink6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6"/>
    </inkml:context>
    <inkml:brush xml:id="br0">
      <inkml:brushProperty name="width" value="0.035" units="cm"/>
      <inkml:brushProperty name="height" value="0.035" units="cm"/>
      <inkml:brushProperty name="color" value="#66cc00"/>
    </inkml:brush>
  </inkml:definitions>
  <inkml:trace contextRef="#ctx0" brushRef="#br0">1.000 1.000 24575,'5.000'0.000'0,"6.000"0.000"0,7.000 0.000 0,9.000 0.000 0,6.000 0.000 0,7.000 0.000 0,5.000 0.000 0,2.000 0.000 0,-8.000 0.000-8191</inkml:trace>
</inkml:ink>
</file>

<file path=ppt/ink/ink6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6"/>
    </inkml:context>
    <inkml:brush xml:id="br0">
      <inkml:brushProperty name="width" value="0.035" units="cm"/>
      <inkml:brushProperty name="height" value="0.035" units="cm"/>
      <inkml:brushProperty name="color" value="#66cc00"/>
    </inkml:brush>
  </inkml:definitions>
  <inkml:trace contextRef="#ctx0" brushRef="#br0">368.000 1.000 24575,'1.000'442.000'0,"-3.000"480.000"0,-20.000-576.000 0,20.000-334.000 0,-1.000 0.000 0,-1.000-1.000 0,0.000 1.000 0,0.000-1.000 0,-1.000 0.000 0,-6.000 10.000 0,9.000-16.000 0,-1.000 0.000 0,0.000 0.000 0,0.000-1.000 0,0.000 1.000 0,-1.000-1.000 0,1.000 0.000 0,-1.000 0.000 0,0.000-1.000 0,0.000 1.000 0,0.000-1.000 0,-1.000 1.000 0,1.000-1.000 0,-1.000-1.000 0,0.000 1.000 0,-5.000 2.000 0,8.000-5.000 0,1.000 0.000 0,-1.000 0.000 0,1.000 0.000 0,-1.000 0.000 0,1.000 0.000 0,-1.000 0.000 0,0.000 0.000 0,1.000-1.000 0,-1.000 1.000 0,1.000 0.000 0,-1.000-1.000 0,1.000 1.000 0,-1.000-1.000 0,1.000 0.000 0,-1.000 0.000 0,1.000 1.000 0,0.000-1.000 0,-1.000 0.000 0,1.000 0.000 0,0.000 0.000 0,0.000 0.000 0,0.000-1.000 0,0.000 1.000 0,0.000 0.000 0,0.000 0.000 0,0.000-1.000 0,0.000 1.000 0,0.000-2.000 0,-5.000-7.000 0,1.000 1.000 0,0.000-2.000 0,-3.000-11.000 0,2.000 8.000 0,-48.000-125.000 52,-27.000-65.000-1469,40.000 112.000-5409</inkml:trace>
</inkml:ink>
</file>

<file path=ppt/ink/ink6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7"/>
    </inkml:context>
    <inkml:brush xml:id="br0">
      <inkml:brushProperty name="width" value="0.035" units="cm"/>
      <inkml:brushProperty name="height" value="0.035" units="cm"/>
      <inkml:brushProperty name="color" value="#66cc00"/>
    </inkml:brush>
  </inkml:definitions>
  <inkml:trace contextRef="#ctx0" brushRef="#br0">0.000 566.000 24575,'8.000'0.000'0,"0.000"-1.000"0,0.000 0.000 0,0.000-1.000 0,0.000 0.000 0,0.000 0.000 0,0.000 0.000 0,-1.000-1.000 0,9.000-5.000 0,59.000-36.000 0,-36.000 20.000 0,-27.000 17.000 0,39.000-22.000 0,88.000-66.000 0,37.000-38.000 0,-33.000 27.000 0,-19.000 16.000-1365,-102.000 74.000-5461</inkml:trace>
</inkml:ink>
</file>

<file path=ppt/ink/ink6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8"/>
    </inkml:context>
    <inkml:brush xml:id="br0">
      <inkml:brushProperty name="width" value="0.035" units="cm"/>
      <inkml:brushProperty name="height" value="0.035" units="cm"/>
      <inkml:brushProperty name="color" value="#66cc00"/>
    </inkml:brush>
  </inkml:definitions>
  <inkml:trace contextRef="#ctx0" brushRef="#br0">226.000 0.000 24575,'-4.000'3.000'0,"1.000"-1.000"0,0.000 0.000 0,0.000 1.000 0,0.000-1.000 0,1.000 1.000 0,-1.000 0.000 0,1.000 0.000 0,-1.000 0.000 0,1.000 0.000 0,0.000 1.000 0,-3.000 4.000 0,0.000 0.000 0,-53.000 87.000 0,33.000-53.000 0,-41.000 55.000 0,63.000-93.000 0,-27.000 38.000 0,30.000-41.000 0,-1.000 0.000 0,1.000 0.000 0,-1.000 0.000 0,1.000 1.000 0,-1.000-1.000 0,1.000 0.000 0,0.000 0.000 0,0.000 0.000 0,-1.000 1.000 0,1.000-1.000 0,0.000 0.000 0,0.000 1.000 0,0.000-1.000 0,1.000 2.000 0,-1.000-3.000 0,0.000 1.000 0,1.000 0.000 0,-1.000-1.000 0,1.000 1.000 0,-1.000-1.000 0,1.000 1.000 0,-1.000-1.000 0,1.000 1.000 0,-1.000-1.000 0,1.000 1.000 0,-1.000-1.000 0,1.000 1.000 0,-1.000-1.000 0,1.000 0.000 0,0.000 1.000 0,-1.000-1.000 0,1.000 0.000 0,0.000 0.000 0,-1.000 0.000 0,1.000 1.000 0,0.000-1.000 0,0.000 0.000 0,-1.000 0.000 0,1.000 0.000 0,0.000 0.000 0,-1.000 0.000 0,2.000 0.000 0,6.000-1.000 0,-1.000 0.000 0,1.000-1.000 0,-1.000 0.000 0,1.000 0.000 0,-1.000-1.000 0,0.000 1.000 0,0.000-2.000 0,12.000-6.000 0,18.000-8.000 0,-29.000 15.000 0,0.000 0.000 0,0.000 1.000 0,1.000 0.000 0,-1.000 0.000 0,1.000 1.000 0,-1.000 0.000 0,18.000 1.000 0,-24.000 0.000 0,0.000 0.000 0,-1.000 1.000 0,1.000-1.000 0,0.000 0.000 0,0.000 1.000 0,-1.000-1.000 0,1.000 1.000 0,0.000 0.000 0,-1.000-1.000 0,1.000 1.000 0,-1.000 0.000 0,1.000 0.000 0,-1.000 0.000 0,0.000 0.000 0,1.000 0.000 0,-1.000 1.000 0,0.000-1.000 0,2.000 2.000 0,-2.000-1.000 0,0.000 0.000 0,0.000 1.000 0,-1.000-1.000 0,1.000 0.000 0,-1.000 0.000 0,1.000 0.000 0,-1.000 1.000 0,0.000-1.000 0,0.000 0.000 0,0.000 1.000 0,0.000-1.000 0,0.000 0.000 0,-1.000 0.000 0,1.000 1.000 0,-1.000-1.000 0,1.000 0.000 0,-1.000 0.000 0,-1.000 3.000 0,-2.000 3.000-124,0.000 0.000 0,0.000-1.000 0,0.000 0.000 0,-1.000 0.000 0,0.000 0.000 0,-1.000-1.000-1,0.000 1.000 1,0.000-1.000 0,0.000 0.000 0,-8.000 5.000 0,-3.000 2.000-6702</inkml:trace>
</inkml:ink>
</file>

<file path=ppt/ink/ink6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8"/>
    </inkml:context>
    <inkml:brush xml:id="br0">
      <inkml:brushProperty name="width" value="0.035" units="cm"/>
      <inkml:brushProperty name="height" value="0.035" units="cm"/>
      <inkml:brushProperty name="color" value="#66cc00"/>
    </inkml:brush>
  </inkml:definitions>
  <inkml:trace contextRef="#ctx0" brushRef="#br0">1.000 0.000 24575,'0.000'5.000'0,"0.000"7.000"0,0.000 6.000 0,0.000 4.000 0,0.000 5.000 0,0.000 1.000 0,0.000 2.000 0,5.000-5.000 0,1.000-7.000-8191</inkml:trace>
</inkml:ink>
</file>

<file path=ppt/ink/ink6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9"/>
    </inkml:context>
    <inkml:brush xml:id="br0">
      <inkml:brushProperty name="width" value="0.035" units="cm"/>
      <inkml:brushProperty name="height" value="0.035" units="cm"/>
      <inkml:brushProperty name="color" value="#66cc00"/>
    </inkml:brush>
  </inkml:definitions>
  <inkml:trace contextRef="#ctx0" brushRef="#br0">0.000 113.000 24575,'1.000'-1.000'0,"-1.000"0.000"0,0.000 0.000 0,1.000 0.000 0,-1.000 0.000 0,0.000 0.000 0,1.000 0.000 0,-1.000 0.000 0,1.000 0.000 0,0.000 0.000 0,-1.000 1.000 0,1.000-1.000 0,0.000 0.000 0,-1.000 0.000 0,1.000 1.000 0,0.000-1.000 0,0.000 0.000 0,0.000 1.000 0,0.000-1.000 0,0.000 0.000 0,0.000 1.000 0,-1.000-1.000 0,1.000 1.000 0,0.000 0.000 0,0.000-1.000 0,1.000 1.000 0,-1.000 0.000 0,1.000-1.000 0,34.000-4.000 0,-31.000 4.000 0,36.000-5.000 0,1.000-2.000 0,68.000-23.000 0,43.000-9.000 0,-147.000 39.000 0,1.000 1.000 0,0.000 0.000 0,-1.000 0.000 0,1.000 0.000 0,-1.000 1.000 0,1.000 0.000 0,-1.000 1.000 0,0.000-1.000 0,1.000 1.000 0,-1.000 1.000 0,0.000-1.000 0,0.000 1.000 0,0.000 0.000 0,0.000 0.000 0,-1.000 0.000 0,1.000 1.000 0,-1.000 0.000 0,0.000 0.000 0,0.000 1.000 0,-1.000-1.000 0,1.000 1.000 0,-1.000 0.000 0,0.000 0.000 0,0.000 1.000 0,0.000-1.000 0,-1.000 1.000 0,0.000 0.000 0,0.000 0.000 0,-1.000 0.000 0,1.000 0.000 0,1.000 7.000 0,-4.000-7.000 0,0.000 0.000 0,0.000 1.000 0,0.000-1.000 0,-1.000 0.000 0,0.000 0.000 0,0.000 0.000 0,0.000 0.000 0,-1.000 0.000 0,0.000 0.000 0,0.000 0.000 0,-1.000 0.000 0,0.000-1.000 0,-6.000 11.000 0,2.000-5.000 0,-1.000 0.000 0,0.000-1.000 0,0.000 0.000 0,-1.000 0.000 0,-16.000 13.000 0,2.000-7.000-1365,1.000-4.000-5461</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8"/>
    </inkml:context>
    <inkml:brush xml:id="br0">
      <inkml:brushProperty name="width" value="0.035" units="cm"/>
      <inkml:brushProperty name="height" value="0.035" units="cm"/>
      <inkml:brushProperty name="color" value="#e71224"/>
    </inkml:brush>
  </inkml:definitions>
  <inkml:trace contextRef="#ctx0" brushRef="#br0">0.000 0.000 24575,'0.000'407.000'0,"0.000"-404.000"0,0.000 1.000 0,0.000 0.000 0,0.000-1.000 0,1.000 1.000 0,-1.000 0.000 0,1.000-1.000 0,0.000 1.000 0,0.000-1.000 0,0.000 1.000 0,0.000-1.000 0,1.000 1.000 0,-1.000-1.000 0,1.000 0.000 0,0.000 0.000 0,3.000 4.000 0,-2.000-4.000 0,0.000-1.000 0,0.000 1.000 0,1.000-1.000 0,-1.000 0.000 0,1.000 0.000 0,0.000 0.000 0,0.000 0.000 0,0.000-1.000 0,0.000 1.000 0,0.000-1.000 0,0.000 0.000 0,0.000 0.000 0,8.000 0.000 0,72.000 6.000 0,164.000-7.000 0,-145.000-3.000 0,-24.000 2.000-1365,-15.000 0.000-5461</inkml:trace>
</inkml:ink>
</file>

<file path=ppt/ink/ink7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9"/>
    </inkml:context>
    <inkml:brush xml:id="br0">
      <inkml:brushProperty name="width" value="0.035" units="cm"/>
      <inkml:brushProperty name="height" value="0.035" units="cm"/>
      <inkml:brushProperty name="color" value="#66cc00"/>
    </inkml:brush>
  </inkml:definitions>
  <inkml:trace contextRef="#ctx0" brushRef="#br0">1.000 32.000 24575,'26.000'1.000'0,"-1.000"2.000"0,0.000 1.000 0,39.000 10.000 0,21.000 4.000 0,-17.000-10.000 0,0.000-3.000 0,135.000-8.000 0,131.000-36.000 0,-69.000 5.000 0,-193.000 28.000 0,75.000 4.000 0,-139.000 2.000-1365</inkml:trace>
</inkml:ink>
</file>

<file path=ppt/ink/ink7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40"/>
    </inkml:context>
    <inkml:brush xml:id="br0">
      <inkml:brushProperty name="width" value="0.035" units="cm"/>
      <inkml:brushProperty name="height" value="0.035" units="cm"/>
      <inkml:brushProperty name="color" value="#66cc00"/>
    </inkml:brush>
  </inkml:definitions>
  <inkml:trace contextRef="#ctx0" brushRef="#br0">898.000 1.000 24575,'-4.000'0.000'0,"1.000"0.000"0,0.000 1.000 0,0.000 0.000 0,0.000 0.000 0,-1.000 0.000 0,1.000 0.000 0,0.000 0.000 0,0.000 1.000 0,1.000-1.000 0,-1.000 1.000 0,0.000 0.000 0,0.000 0.000 0,1.000 0.000 0,-1.000 0.000 0,1.000 0.000 0,0.000 0.000 0,-1.000 1.000 0,1.000-1.000 0,-3.000 6.000 0,-5.000 7.000 0,2.000 0.000 0,-12.000 26.000 0,7.000-14.000 0,-30.000 54.000 0,-3.000-1.000 0,-4.000-3.000 0,-3.000-2.000 0,-111.000 121.000 0,109.000-138.000-120,-109.000 106.000 373,137.000-141.000-553,-2.000 0.000 1,0.000-2.000-1,-1.000-1.000 0,-43.000 22.000 1,48.000-31.000-6527</inkml:trace>
</inkml:ink>
</file>

<file path=ppt/ink/ink7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40"/>
    </inkml:context>
    <inkml:brush xml:id="br0">
      <inkml:brushProperty name="width" value="0.035" units="cm"/>
      <inkml:brushProperty name="height" value="0.035" units="cm"/>
      <inkml:brushProperty name="color" value="#66cc00"/>
    </inkml:brush>
  </inkml:definitions>
  <inkml:trace contextRef="#ctx0" brushRef="#br0">1.000 0.000 24575,'5.000'0.000'0,"6.000"0.000"0,2.000 0.000-8191</inkml:trace>
</inkml:ink>
</file>

<file path=ppt/ink/ink7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41"/>
    </inkml:context>
    <inkml:brush xml:id="br0">
      <inkml:brushProperty name="width" value="0.035" units="cm"/>
      <inkml:brushProperty name="height" value="0.035" units="cm"/>
      <inkml:brushProperty name="color" value="#66cc00"/>
    </inkml:brush>
  </inkml:definitions>
  <inkml:trace contextRef="#ctx0" brushRef="#br0">0.000 0.000 24575,'3.000'1.000'0,"0.000"-1.000"0,-1.000 1.000 0,1.000 0.000 0,0.000 0.000 0,-1.000 0.000 0,1.000 0.000 0,-1.000 0.000 0,0.000 0.000 0,1.000 1.000 0,-1.000-1.000 0,0.000 1.000 0,0.000-1.000 0,0.000 1.000 0,0.000 0.000 0,3.000 3.000 0,24.000 32.000 0,20.000 34.000 0,69.000 113.000 0,-101.000-154.000 0,37.000 52.000 0,-46.000-72.000 0,1.000 0.000 0,0.000 0.000 0,0.000-1.000 0,1.000 0.000 0,0.000-1.000 0,0.000 0.000 0,24.000 13.000 0,28.000 19.000 0,-50.000-31.000 0,1.000 0.000 0,0.000-1.000 0,0.000 0.000 0,18.000 6.000 0,82.000 36.000-1365,-87.000-41.000-5461</inkml:trace>
</inkml:ink>
</file>

<file path=ppt/ink/ink7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7:49"/>
    </inkml:context>
    <inkml:brush xml:id="br0">
      <inkml:brushProperty name="width" value="0.035" units="cm"/>
      <inkml:brushProperty name="height" value="0.035" units="cm"/>
      <inkml:brushProperty name="color" value="#66cc00"/>
    </inkml:brush>
  </inkml:definitions>
  <inkml:trace contextRef="#ctx0" brushRef="#br0">0.000 60.000 24575,'67.000'-3.000'0,"117.000"-20.000"0,-6.000-1.000 0,-17.000 14.000 0,171.000 13.000 0,-186.000 11.000 0,50.000 1.000 0,483.000-15.000 0,-675.000-1.000 0,0.000 1.000 0,1.000 1.000 0,-1.000-1.000 0,0.000 0.000 0,0.000 1.000 0,1.000 0.000 0,-1.000 0.000 0,0.000 0.000 0,0.000 1.000 0,0.000-1.000 0,0.000 1.000 0,0.000 0.000 0,-1.000 0.000 0,7.000 5.000 0,-5.000-3.000 0,-1.000 1.000 0,0.000 0.000 0,0.000 0.000 0,0.000 1.000 0,-1.000-1.000 0,0.000 1.000 0,0.000 0.000 0,0.000 0.000 0,2.000 7.000 0,8.000 23.000 0,-2.000 1.000 0,-1.000-1.000 0,-3.000 1.000 0,7.000 68.000 0,-9.000 154.000 0,-6.000-211.000 0,-1.000-23.000 0,-2.000 0.000 0,-1.000 0.000 0,0.000 0.000 0,-2.000-1.000 0,-1.000 0.000 0,-11.000 23.000 0,-9.000 34.000 0,25.000-74.000 0,0.000-1.000 0,0.000 1.000 0,-1.000-1.000 0,1.000 0.000 0,-8.000 9.000 0,7.000-10.000 0,1.000 0.000 0,-1.000 0.000 0,1.000 1.000 0,0.000 0.000 0,-3.000 7.000 0,6.000-11.000 0,0.000-1.000 0,-1.000 0.000 0,1.000 0.000 0,0.000 1.000 0,0.000-1.000 0,0.000 0.000 0,1.000 0.000 0,-1.000 0.000 0,0.000 1.000 0,0.000-1.000 0,1.000 0.000 0,-1.000 0.000 0,0.000 0.000 0,1.000 0.000 0,-1.000 1.000 0,1.000-1.000 0,0.000 0.000 0,-1.000 0.000 0,1.000 0.000 0,0.000 0.000 0,-1.000 0.000 0,1.000-1.000 0,0.000 1.000 0,0.000 0.000 0,0.000 0.000 0,0.000 0.000 0,2.000 1.000 0,33.000 16.000 0,-33.000-17.000 0,74.000 26.000 0,1.000-4.000 0,112.000 18.000 0,-146.000-32.000 0,336.000 50.000 0,-218.000-36.000 0,15.000-5.000 0,48.000 10.000 0,-135.000-16.000 0,-1.000-4.000 0,175.000-7.000 0,-115.000-4.000 0,-90.000 3.000-1365,-34.000 0.000-5461</inkml:trace>
</inkml:ink>
</file>

<file path=ppt/ink/ink7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7:54"/>
    </inkml:context>
    <inkml:brush xml:id="br0">
      <inkml:brushProperty name="width" value="0.035" units="cm"/>
      <inkml:brushProperty name="height" value="0.035" units="cm"/>
      <inkml:brushProperty name="color" value="#66cc00"/>
    </inkml:brush>
  </inkml:definitions>
  <inkml:trace contextRef="#ctx0" brushRef="#br0">0.000 1.000 24575,'14.000'1.000'0,"0.000"0.000"0,0.000 2.000 0,0.000-1.000 0,25.000 10.000 0,-5.000-2.000 0,194.000 67.000 0,-111.000-34.000 0,-91.000-33.000 0,-1.000 1.000 0,0.000 1.000 0,0.000 1.000 0,-1.000 2.000 0,-1.000 0.000 0,0.000 1.000 0,-2.000 2.000 0,38.000 37.000 0,-6.000 5.000 0,80.000 118.000 0,56.000 73.000 0,-184.000-245.000 0,-1.000 1.000 0,-1.000 0.000 0,1.000 0.000 0,-1.000 1.000 0,-1.000-1.000 0,1.000 1.000 0,-1.000-1.000 0,-1.000 1.000 0,1.000 0.000 0,0.000 12.000 0,-1.000 8.000 0,-4.000 44.000 0,2.000-63.000 0,0.000 5.000 0,-1.000 1.000 0,0.000-1.000 0,-2.000 0.000 0,1.000 0.000 0,-2.000 0.000 0,0.000-1.000 0,0.000 1.000 0,-1.000-1.000 0,-1.000 0.000 0,0.000-1.000 0,-16.000 21.000 0,-1.000-5.000 0,-2.000-1.000 0,0.000-1.000 0,-41.000 31.000 0,-118.000 82.000 0,60.000-47.000 0,94.000-65.000 0,1.000 2.000 0,1.000 1.000 0,2.000 1.000 0,-46.000 67.000 0,58.000-73.000 0,-22.000 47.000 0,31.000-57.000 0,-1.000 1.000 0,-1.000-1.000 0,0.000 0.000 0,-1.000 0.000 0,-1.000-1.000 0,0.000 0.000 0,-1.000-1.000 0,-17.000 16.000 0,23.000-24.000 0,-1.000-2.000 0,0.000 1.000 0,1.000-1.000 0,-2.000 1.000 0,1.000-2.000 0,-9.000 4.000 0,14.000-5.000 0,0.000-1.000 0,-1.000 1.000 0,1.000-1.000 0,-1.000 0.000 0,1.000 1.000 0,0.000-1.000 0,-1.000 0.000 0,1.000 0.000 0,-1.000 0.000 0,1.000 0.000 0,0.000 0.000 0,-1.000 0.000 0,1.000 0.000 0,-1.000 0.000 0,1.000 0.000 0,0.000-1.000 0,-1.000 1.000 0,1.000-1.000 0,0.000 1.000 0,-1.000-1.000 0,1.000 1.000 0,0.000-1.000 0,0.000 0.000 0,-1.000 0.000 0,1.000 0.000 0,0.000 1.000 0,0.000-1.000 0,0.000 0.000 0,0.000 0.000 0,0.000 0.000 0,0.000-1.000 0,1.000 1.000 0,-1.000 0.000 0,0.000 0.000 0,0.000 0.000 0,1.000-1.000 0,-1.000 0.000 0,-1.000-4.000 0,1.000 1.000 0,1.000-1.000 0,-1.000 0.000 0,1.000 1.000 0,0.000-1.000 0,0.000 1.000 0,0.000-1.000 0,1.000 1.000 0,0.000-1.000 0,2.000-7.000 0,21.000-56.000 0,-22.000 63.000 0,19.000-39.000-14,1.000 2.000 0,3.000 1.000 0,56.000-75.000 0,-22.000 35.000-1295,-43.000 57.000-5517</inkml:trace>
</inkml:ink>
</file>

<file path=ppt/ink/ink7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7:55"/>
    </inkml:context>
    <inkml:brush xml:id="br0">
      <inkml:brushProperty name="width" value="0.035" units="cm"/>
      <inkml:brushProperty name="height" value="0.035" units="cm"/>
      <inkml:brushProperty name="color" value="#66cc00"/>
    </inkml:brush>
  </inkml:definitions>
  <inkml:trace contextRef="#ctx0" brushRef="#br0">1.000 1.000 24575,'5.000'0.000'0,"11.000"0.000"0,8.000 0.000 0,10.000 0.000 0,9.000 0.000 0,11.000 0.000 0,17.000 0.000 0,16.000 0.000 0,8.000 0.000 0,2.000 0.000 0,-6.000 0.000 0,-12.000 0.000 0,-16.000 0.000 0,-13.000 0.000 0,-16.000 0.000-8191</inkml:trace>
</inkml:ink>
</file>

<file path=ppt/ink/ink7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7:56"/>
    </inkml:context>
    <inkml:brush xml:id="br0">
      <inkml:brushProperty name="width" value="0.035" units="cm"/>
      <inkml:brushProperty name="height" value="0.035" units="cm"/>
      <inkml:brushProperty name="color" value="#66cc00"/>
    </inkml:brush>
  </inkml:definitions>
  <inkml:trace contextRef="#ctx0" brushRef="#br0">0.000 1.000 24575,'0.000'9.000'0,"5.000"14.000"0,7.000 7.000 0,6.000 9.000 0,4.000 7.000 0,5.000 6.000 0,-4.000-1.000 0,0.000 0.000 0,-4.000-3.000 0,-5.000-5.000 0,-6.000 0.000 0,-3.000-2.000 0,-3.000-9.000-8191</inkml:trace>
</inkml:ink>
</file>

<file path=ppt/ink/ink7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7:57"/>
    </inkml:context>
    <inkml:brush xml:id="br0">
      <inkml:brushProperty name="width" value="0.035" units="cm"/>
      <inkml:brushProperty name="height" value="0.035" units="cm"/>
      <inkml:brushProperty name="color" value="#66cc00"/>
    </inkml:brush>
  </inkml:definitions>
  <inkml:trace contextRef="#ctx0" brushRef="#br0">1.000 0.000 24575,'4.000'0.000'0,"8.000"0.000"0,11.000 0.000 0,11.000 0.000 0,5.000 0.000 0,5.000 0.000 0,1.000 0.000 0,2.000 0.000 0,-2.000 0.000 0,-9.000 0.000-8191</inkml:trace>
</inkml:ink>
</file>

<file path=ppt/ink/ink7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4"/>
    </inkml:context>
    <inkml:brush xml:id="br0">
      <inkml:brushProperty name="width" value="0.035" units="cm"/>
      <inkml:brushProperty name="height" value="0.035" units="cm"/>
      <inkml:brushProperty name="color" value="#66cc00"/>
    </inkml:brush>
  </inkml:definitions>
  <inkml:trace contextRef="#ctx0" brushRef="#br0">168.000 1.000 24575,'-1.000'11.000'0,"0.000"1.000"0,0.000 0.000 0,-1.000-1.000 0,0.000 1.000 0,-1.000-1.000 0,-1.000 1.000 0,0.000-1.000 0,0.000 0.000 0,-1.000-1.000 0,-8.000 15.000 0,-7.000 5.000 0,-1.000-1.000 0,-25.000 27.000 0,29.000-36.000 0,15.000-17.000 0,-18.000 25.000 0,20.000-28.000 0,0.000 1.000 0,-1.000-1.000 0,1.000 1.000 0,0.000 0.000 0,0.000-1.000 0,0.000 1.000 0,-1.000-1.000 0,1.000 1.000 0,0.000 0.000 0,0.000-1.000 0,0.000 1.000 0,0.000 0.000 0,0.000-1.000 0,0.000 1.000 0,0.000-1.000 0,1.000 1.000 0,-1.000 0.000 0,0.000-1.000 0,0.000 1.000 0,0.000-1.000 0,0.000 1.000 0,1.000 0.000 0,-1.000-1.000 0,0.000 1.000 0,1.000-1.000 0,-1.000 1.000 0,0.000-1.000 0,1.000 1.000 0,-1.000-1.000 0,1.000 1.000 0,-1.000-1.000 0,1.000 0.000 0,-1.000 1.000 0,1.000-1.000 0,-1.000 1.000 0,1.000-1.000 0,-1.000 0.000 0,1.000 0.000 0,-1.000 1.000 0,1.000-1.000 0,0.000 0.000 0,-1.000 0.000 0,1.000 0.000 0,0.000 0.000 0,-1.000 0.000 0,1.000 1.000 0,-1.000-1.000 0,2.000 0.000 0,9.000 0.000 0,0.000-1.000 0,1.000 1.000 0,-1.000-2.000 0,0.000 0.000 0,0.000 0.000 0,0.000-1.000 0,-1.000 0.000 0,1.000 0.000 0,13.000-8.000 0,-8.000 5.000 0,71.000-33.000 0,-62.000 27.000 0,0.000 0.000 0,1.000 2.000 0,32.000-9.000 0,-56.000 18.000 0,1.000 1.000 0,-1.000-1.000 0,0.000 1.000 0,1.000-1.000 0,-1.000 1.000 0,0.000 0.000 0,1.000 0.000 0,-1.000 0.000 0,0.000 0.000 0,1.000 1.000 0,-1.000-1.000 0,1.000 1.000 0,-1.000-1.000 0,0.000 1.000 0,0.000 0.000 0,1.000 0.000 0,2.000 1.000 0,-4.000-1.000 0,1.000 1.000 0,-1.000-1.000 0,0.000 0.000 0,0.000 1.000 0,0.000-1.000 0,0.000 1.000 0,0.000-1.000 0,0.000 1.000 0,0.000 0.000 0,0.000-1.000 0,-1.000 1.000 0,1.000 0.000 0,-1.000-1.000 0,1.000 1.000 0,-1.000 0.000 0,0.000 0.000 0,1.000 3.000 0,-2.000 7.000 0,0.000 1.000 0,0.000-1.000 0,-1.000 0.000 0,-1.000 0.000 0,-5.000 16.000 0,4.000-12.000 0,-3.000 17.000-273,1.000 2.000 0,2.000-1.000 0,2.000 0.000 0,2.000 38.000 0,0.000-47.000-6553</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8"/>
    </inkml:context>
    <inkml:brush xml:id="br0">
      <inkml:brushProperty name="width" value="0.035" units="cm"/>
      <inkml:brushProperty name="height" value="0.035" units="cm"/>
      <inkml:brushProperty name="color" value="#e71224"/>
    </inkml:brush>
  </inkml:definitions>
  <inkml:trace contextRef="#ctx0" brushRef="#br0">51.000 1.000 24575,'1.000'163.000'0,"-3.000"178.000"0,-22.000-107.000 0,16.000-207.000 0,2.000-18.000 0,5.000-9.000 0,1.000 0.000 0,0.000-1.000 0,-1.000 1.000 0,1.000 0.000 0,0.000 0.000 0,-1.000 0.000 0,1.000-1.000 0,0.000 1.000 0,-1.000 0.000 0,1.000 0.000 0,0.000-1.000 0,0.000 1.000 0,-1.000 0.000 0,1.000 0.000 0,0.000-1.000 0,0.000 1.000 0,-1.000 0.000 0,1.000-1.000 0,0.000 1.000 0,0.000 0.000 0,0.000-1.000 0,0.000 1.000 0,0.000-1.000 0,0.000 1.000 0,0.000 0.000 0,0.000-1.000 0,-1.000 1.000 0,1.000 0.000 0,1.000-1.000 0,-4.000-12.000-273,2.000 0.000 0,0.000 0.000 0,1.000 0.000 0,1.000-19.000 0,3.000-22.000-6553</inkml:trace>
</inkml:ink>
</file>

<file path=ppt/ink/ink8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4"/>
    </inkml:context>
    <inkml:brush xml:id="br0">
      <inkml:brushProperty name="width" value="0.035" units="cm"/>
      <inkml:brushProperty name="height" value="0.035" units="cm"/>
      <inkml:brushProperty name="color" value="#66cc00"/>
    </inkml:brush>
  </inkml:definitions>
  <inkml:trace contextRef="#ctx0" brushRef="#br0">0.000 311.000 24575,'5.000'0.000'0,"6.000"-5.000"0,12.000-6.000 0,11.000-7.000 0,10.000-9.000 0,2.000-16.000 0,-2.000-9.000 0,-3.000-2.000 0,-4.000-1.000 0,-8.000 9.000-8191</inkml:trace>
</inkml:ink>
</file>

<file path=ppt/ink/ink8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5"/>
    </inkml:context>
    <inkml:brush xml:id="br0">
      <inkml:brushProperty name="width" value="0.035" units="cm"/>
      <inkml:brushProperty name="height" value="0.035" units="cm"/>
      <inkml:brushProperty name="color" value="#66cc00"/>
    </inkml:brush>
  </inkml:definitions>
  <inkml:trace contextRef="#ctx0" brushRef="#br0">0.000 175.000 24575,'5.000'0.000'0,"17.000"0.000"0,18.000-5.000 0,23.000-7.000 0,15.000-6.000 0,9.000-5.000 0,5.000-3.000 0,1.000-2.000 0,-10.000 3.000 0,-15.000 7.000 0,-13.000 5.000 0,-17.000 6.000-8191</inkml:trace>
</inkml:ink>
</file>

<file path=ppt/ink/ink8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5"/>
    </inkml:context>
    <inkml:brush xml:id="br0">
      <inkml:brushProperty name="width" value="0.035" units="cm"/>
      <inkml:brushProperty name="height" value="0.035" units="cm"/>
      <inkml:brushProperty name="color" value="#66cc00"/>
    </inkml:brush>
  </inkml:definitions>
  <inkml:trace contextRef="#ctx0" brushRef="#br0">30.000 0.000 24575,'-5.000'5.000'0,"-1.000"6.000"0,-1.000 12.000 0,2.000 16.000 0,2.000 16.000 0,1.000 9.000 0,1.000 8.000 0,0.000 2.000 0,1.000-7.000 0,0.000-10.000 0,1.000-10.000 0,-1.000-8.000 0,0.000-10.000-8191</inkml:trace>
</inkml:ink>
</file>

<file path=ppt/ink/ink8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6"/>
    </inkml:context>
    <inkml:brush xml:id="br0">
      <inkml:brushProperty name="width" value="0.035" units="cm"/>
      <inkml:brushProperty name="height" value="0.035" units="cm"/>
      <inkml:brushProperty name="color" value="#66cc00"/>
    </inkml:brush>
  </inkml:definitions>
  <inkml:trace contextRef="#ctx0" brushRef="#br0">1.000 1.000 24575,'0.000'4.000'0,"5.000"3.000"0,11.000 4.000 0,8.000 0.000 0,5.000-1.000 0,-2.000-3.000-8191</inkml:trace>
</inkml:ink>
</file>

<file path=ppt/ink/ink8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6"/>
    </inkml:context>
    <inkml:brush xml:id="br0">
      <inkml:brushProperty name="width" value="0.035" units="cm"/>
      <inkml:brushProperty name="height" value="0.035" units="cm"/>
      <inkml:brushProperty name="color" value="#66cc00"/>
    </inkml:brush>
  </inkml:definitions>
  <inkml:trace contextRef="#ctx0" brushRef="#br0">1.000 1.000 24575,'0.000'5.000'0,"4.000"6.000"0,13.000 7.000 0,11.000 10.000 0,3.000 4.000 0,0.000-2.000 0,0.000-2.000 0,-6.000 0.000 0,-1.000-6.000 0,-6.000-5.000-8191</inkml:trace>
</inkml:ink>
</file>

<file path=ppt/ink/ink8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7"/>
    </inkml:context>
    <inkml:brush xml:id="br0">
      <inkml:brushProperty name="width" value="0.035" units="cm"/>
      <inkml:brushProperty name="height" value="0.035" units="cm"/>
      <inkml:brushProperty name="color" value="#66cc00"/>
    </inkml:brush>
  </inkml:definitions>
  <inkml:trace contextRef="#ctx0" brushRef="#br0">161.000 30.000 24575,'3.000'0.000'0,"0.000"-1.000"0,0.000 1.000 0,0.000-1.000 0,0.000 0.000 0,0.000 0.000 0,0.000 0.000 0,4.000-3.000 0,17.000-4.000 0,24.000 1.000 0,1.000 3.000 0,84.000 2.000 0,-97.000 2.000 0,-28.000 1.000 0,-1.000-1.000 0,0.000 1.000 0,-1.000 0.000 0,1.000 0.000 0,0.000 1.000 0,0.000 0.000 0,0.000 0.000 0,-1.000 0.000 0,9.000 5.000 0,-13.000-6.000 0,0.000 0.000 0,0.000 1.000 0,0.000-1.000 0,0.000 1.000 0,0.000-1.000 0,0.000 1.000 0,0.000 0.000 0,0.000 0.000 0,-1.000 0.000 0,1.000 0.000 0,-1.000 0.000 0,1.000 0.000 0,-1.000 0.000 0,0.000 0.000 0,0.000 1.000 0,0.000-1.000 0,0.000 0.000 0,0.000 1.000 0,-1.000-1.000 0,1.000 1.000 0,-1.000-1.000 0,1.000 1.000 0,-1.000-1.000 0,0.000 1.000 0,0.000-1.000 0,0.000 1.000 0,0.000 0.000 0,-1.000 4.000 0,-1.000-3.000 0,0.000 1.000 0,1.000-1.000 0,-1.000 0.000 0,-1.000 1.000 0,1.000-1.000 0,-1.000 0.000 0,1.000 0.000 0,-1.000 0.000 0,0.000-1.000 0,-1.000 1.000 0,1.000-1.000 0,-1.000 0.000 0,1.000 0.000 0,-1.000 0.000 0,-8.000 5.000 0,-9.000 4.000 0,-43.000 19.000 0,41.000-21.000 0,-91.000 44.000 0,-198.000 63.000 0,388.000-143.000 0,117.000-56.000 0,-119.000 48.000 0,132.000-43.000 0,-187.000 72.000-227,0.000 1.000-1,1.000 1.000 1,-1.000 1.000-1,0.000 0.000 1,27.000 2.000-1,-23.000 1.000-6598</inkml:trace>
</inkml:ink>
</file>

<file path=ppt/ink/ink8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8"/>
    </inkml:context>
    <inkml:brush xml:id="br0">
      <inkml:brushProperty name="width" value="0.035" units="cm"/>
      <inkml:brushProperty name="height" value="0.035" units="cm"/>
      <inkml:brushProperty name="color" value="#66cc00"/>
    </inkml:brush>
  </inkml:definitions>
  <inkml:trace contextRef="#ctx0" brushRef="#br0">460.000 0.000 24575,'0.000'5.000'0,"0.000"7.000"0,-5.000 1.000 0,-2.000 8.000 0,-4.000 11.000 0,-5.000 4.000 0,-10.000 1.000 0,-11.000 5.000 0,-3.000 4.000 0,-5.000-1.000 0,-5.000 3.000 0,-3.000-3.000 0,2.000 1.000 0,5.000-2.000 0,5.000-9.000 0,10.000-10.000-8191</inkml:trace>
</inkml:ink>
</file>

<file path=ppt/ink/ink8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8"/>
    </inkml:context>
    <inkml:brush xml:id="br0">
      <inkml:brushProperty name="width" value="0.035" units="cm"/>
      <inkml:brushProperty name="height" value="0.035" units="cm"/>
      <inkml:brushProperty name="color" value="#66cc00"/>
    </inkml:brush>
  </inkml:definitions>
  <inkml:trace contextRef="#ctx0" brushRef="#br0">1.000 1.000 24575,'5.000'0.000'0,"6.000"0.000"0,12.000 5.000 0,6.000 11.000 0,9.000 8.000 0,7.000 10.000 0,6.000 8.000 0,4.000 8.000 0,-3.000 10.000 0,-4.000-1.000 0,-2.000-6.000 0,-3.000-6.000 0,-9.000-6.000 0,-5.000-11.000 0,-8.000-9.000-8191</inkml:trace>
</inkml:ink>
</file>

<file path=ppt/ink/ink8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8"/>
    </inkml:context>
    <inkml:brush xml:id="br0">
      <inkml:brushProperty name="width" value="0.035" units="cm"/>
      <inkml:brushProperty name="height" value="0.035" units="cm"/>
      <inkml:brushProperty name="color" value="#66cc00"/>
    </inkml:brush>
  </inkml:definitions>
  <inkml:trace contextRef="#ctx0" brushRef="#br0">0.000 117.000 24575,'10.000'-5.000'0,"8.000"-6.000"0,11.000-2.000 0,10.000-3.000 0,3.000 1.000 0,5.000-2.000 0,-1.000 2.000 0,-4.000 3.000 0,-3.000 4.000 0,-9.000 4.000-8191</inkml:trace>
</inkml:ink>
</file>

<file path=ppt/ink/ink8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9"/>
    </inkml:context>
    <inkml:brush xml:id="br0">
      <inkml:brushProperty name="width" value="0.035" units="cm"/>
      <inkml:brushProperty name="height" value="0.035" units="cm"/>
      <inkml:brushProperty name="color" value="#66cc00"/>
    </inkml:brush>
  </inkml:definitions>
  <inkml:trace contextRef="#ctx0" brushRef="#br0">0.000 1.000 24575,'0.000'5.000'0,"0.000"6.000"0,0.000 6.000 0,0.000 6.000 0,0.000 3.000 0,5.000-2.000 0,1.000-1.000 0,6.000-4.000 0,-1.000 0.000 0,-1.000-4.000-8191</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9"/>
    </inkml:context>
    <inkml:brush xml:id="br0">
      <inkml:brushProperty name="width" value="0.035" units="cm"/>
      <inkml:brushProperty name="height" value="0.035" units="cm"/>
      <inkml:brushProperty name="color" value="#e71224"/>
    </inkml:brush>
  </inkml:definitions>
  <inkml:trace contextRef="#ctx0" brushRef="#br0">1182.000 111.000 24575,'-8.000'-1.000'0,"0.000"0.000"0,0.000-1.000 0,1.000 0.000 0,-1.000 0.000 0,0.000-1.000 0,1.000 0.000 0,-10.000-5.000 0,-14.000-6.000 0,-14.000-1.000 0,0.000 2.000 0,-91.000-13.000 0,-96.000 7.000 0,-12.000 18.000 0,118.000 2.000 0,115.000-1.000 0,0.000 1.000 0,1.000 1.000 0,-1.000-1.000 0,0.000 2.000 0,1.000-1.000 0,-1.000 2.000 0,1.000-1.000 0,0.000 1.000 0,0.000 1.000 0,1.000 0.000 0,-1.000 0.000 0,1.000 1.000 0,0.000 0.000 0,1.000 0.000 0,-1.000 1.000 0,1.000 1.000 0,1.000-1.000 0,-1.000 1.000 0,1.000 0.000 0,0.000 1.000 0,1.000 0.000 0,0.000 0.000 0,1.000 0.000 0,0.000 1.000 0,0.000 0.000 0,1.000-1.000 0,0.000 2.000 0,1.000-1.000 0,0.000 0.000 0,-2.000 15.000 0,-1.000 41.000 0,3.000 0.000 0,6.000 76.000 0,0.000-31.000 0,-2.000-76.000 0,2.000 0.000 0,1.000 0.000 0,2.000 0.000 0,1.000-1.000 0,2.000 0.000 0,1.000-1.000 0,2.000 1.000 0,18.000 35.000 0,-10.000-31.000 0,1.000 0.000 0,2.000-2.000 0,2.000-1.000 0,1.000-1.000 0,1.000-1.000 0,41.000 37.000 0,-59.000-60.000 0,1.000-1.000 0,1.000 0.000 0,0.000-1.000 0,0.000 0.000 0,1.000-1.000 0,0.000 0.000 0,0.000-1.000 0,0.000 0.000 0,1.000-1.000 0,0.000 0.000 0,0.000-1.000 0,0.000-1.000 0,1.000 0.000 0,-1.000 0.000 0,1.000-2.000 0,-1.000 0.000 0,1.000 0.000 0,0.000-1.000 0,-1.000-1.000 0,1.000 0.000 0,0.000-1.000 0,-1.000 0.000 0,0.000-1.000 0,23.000-8.000 0,165.000-58.000 0,-80.000 26.000 0,243.000-53.000 0,-355.000 95.000 0,1.000-1.000 0,-1.000 0.000 0,1.000 0.000 0,-1.000-1.000 0,0.000-1.000 0,10.000-4.000 0,-16.000 6.000 0,0.000 0.000 0,0.000 0.000 0,0.000 0.000 0,-1.000 0.000 0,1.000-1.000 0,-1.000 1.000 0,0.000-1.000 0,1.000 0.000 0,-1.000 1.000 0,0.000-1.000 0,-1.000 0.000 0,1.000 0.000 0,0.000 0.000 0,-1.000 0.000 0,0.000 0.000 0,0.000-1.000 0,0.000 1.000 0,0.000 0.000 0,0.000-1.000 0,-1.000 1.000 0,1.000-4.000 0,1.000-55.000 0,-8.000-104.000 0,2.000 111.000 0,1.000 26.000 0,-1.000-1.000 0,-1.000 1.000 0,-1.000 1.000 0,-2.000-1.000 0,-1.000 1.000 0,-1.000 0.000 0,-1.000 1.000 0,-21.000-36.000 0,10.000 27.000 0,-1.000 1.000 0,-2.000 1.000 0,-2.000 1.000 0,0.000 2.000 0,-42.000-37.000 0,65.000 64.000-105,-1.000 1.000 0,0.000-1.000 0,1.000 1.000 0,-1.000 0.000 0,-1.000 1.000 0,1.000-1.000 0,0.000 1.000 0,-1.000 0.000 0,1.000 0.000 0,-1.000 1.000 0,1.000 0.000 0,-12.000-2.000 0,-4.000 2.000-6721</inkml:trace>
</inkml:ink>
</file>

<file path=ppt/ink/ink9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9"/>
    </inkml:context>
    <inkml:brush xml:id="br0">
      <inkml:brushProperty name="width" value="0.035" units="cm"/>
      <inkml:brushProperty name="height" value="0.035" units="cm"/>
      <inkml:brushProperty name="color" value="#66cc00"/>
    </inkml:brush>
  </inkml:definitions>
  <inkml:trace contextRef="#ctx0" brushRef="#br0">1.000 1.000 24575,'58.000'0.000'0,"71.000"1.000"0,-126.000-1.000 0,1.000 0.000 0,-1.000 1.000 0,0.000 0.000 0,1.000-1.000 0,-1.000 1.000 0,0.000 0.000 0,1.000 0.000 0,-1.000 1.000 0,0.000-1.000 0,0.000 1.000 0,0.000-1.000 0,0.000 1.000 0,0.000 0.000 0,-1.000 0.000 0,1.000 0.000 0,0.000 1.000 0,-1.000-1.000 0,0.000 1.000 0,1.000-1.000 0,-1.000 1.000 0,0.000 0.000 0,2.000 5.000 0,-2.000-3.000 0,0.000-1.000 0,0.000 1.000 0,-1.000 0.000 0,0.000 0.000 0,0.000 0.000 0,0.000 0.000 0,-1.000 0.000 0,0.000 0.000 0,0.000 0.000 0,0.000 0.000 0,0.000 0.000 0,-1.000 0.000 0,0.000 0.000 0,0.000 0.000 0,-2.000 6.000 0,1.000-5.000 6,0.000-1.000 0,-1.000 1.000 0,0.000-1.000 0,0.000 0.000 0,0.000 1.000 0,-1.000-1.000 0,1.000-1.000 0,-1.000 1.000 0,0.000 0.000 0,-1.000-1.000 0,1.000 0.000 0,-1.000 0.000 0,0.000 0.000 0,0.000-1.000 0,0.000 1.000 0,0.000-1.000 0,0.000 0.000 0,-1.000-1.000 0,-10.000 4.000 0,-1.000-1.000-254,1.000-1.000 1,-1.000 0.000-1,0.000-1.000 1,0.000-1.000-1,-33.000-1.000 1,21.000-1.000-6579</inkml:trace>
</inkml:ink>
</file>

<file path=ppt/ink/ink9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9"/>
    </inkml:context>
    <inkml:brush xml:id="br0">
      <inkml:brushProperty name="width" value="0.035" units="cm"/>
      <inkml:brushProperty name="height" value="0.035" units="cm"/>
      <inkml:brushProperty name="color" value="#66cc00"/>
    </inkml:brush>
  </inkml:definitions>
  <inkml:trace contextRef="#ctx0" brushRef="#br0">1.000 27.000 24575,'5.000'0.000'0,"11.000"0.000"0,13.000 0.000 0,12.000 0.000 0,3.000 0.000 0,4.000 0.000 0,-1.000-5.000 0,-4.000-2.000 0,-4.000 1.000 0,-3.000 1.000 0,-9.000 2.000-8191</inkml:trace>
</inkml:ink>
</file>

<file path=ppt/ink/ink9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0"/>
    </inkml:context>
    <inkml:brush xml:id="br0">
      <inkml:brushProperty name="width" value="0.035" units="cm"/>
      <inkml:brushProperty name="height" value="0.035" units="cm"/>
      <inkml:brushProperty name="color" value="#66cc00"/>
    </inkml:brush>
  </inkml:definitions>
  <inkml:trace contextRef="#ctx0" brushRef="#br0">41.000 0.000 24575,'0.000'5.000'0,"0.000"6.000"0,0.000 7.000 0,-5.000-1.000 0,-6.000 3.000 0,-2.000 2.000 0,1.000-2.000-8191</inkml:trace>
</inkml:ink>
</file>

<file path=ppt/ink/ink9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0"/>
    </inkml:context>
    <inkml:brush xml:id="br0">
      <inkml:brushProperty name="width" value="0.035" units="cm"/>
      <inkml:brushProperty name="height" value="0.035" units="cm"/>
      <inkml:brushProperty name="color" value="#66cc00"/>
    </inkml:brush>
  </inkml:definitions>
  <inkml:trace contextRef="#ctx0" brushRef="#br0">405.000 0.000 24575,'0.000'5.000'0,"0.000"11.000"0,0.000 9.000 0,0.000 4.000 0,-5.000 2.000 0,-1.000 1.000 0,-5.000 0.000 0,-6.000-1.000 0,-4.000-5.000 0,-9.000-3.000 0,-9.000 1.000 0,-7.000 0.000 0,-2.000 1.000 0,3.000-4.000 0,5.000 0.000 0,3.000-3.000 0,4.000-6.000 0,7.000-4.000-8191</inkml:trace>
</inkml:ink>
</file>

<file path=ppt/ink/ink9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1"/>
    </inkml:context>
    <inkml:brush xml:id="br0">
      <inkml:brushProperty name="width" value="0.035" units="cm"/>
      <inkml:brushProperty name="height" value="0.035" units="cm"/>
      <inkml:brushProperty name="color" value="#66cc00"/>
    </inkml:brush>
  </inkml:definitions>
  <inkml:trace contextRef="#ctx0" brushRef="#br0">1.000 1.000 24575,'3.000'0.000'0,"-1.000"1.000"0,1.000-1.000 0,0.000 1.000 0,-1.000 0.000 0,1.000 0.000 0,0.000 0.000 0,-1.000 0.000 0,1.000 0.000 0,-1.000 0.000 0,0.000 1.000 0,1.000 0.000 0,-1.000-1.000 0,0.000 1.000 0,0.000 0.000 0,0.000 0.000 0,0.000 0.000 0,0.000 0.000 0,-1.000 0.000 0,1.000 0.000 0,-1.000 1.000 0,1.000-1.000 0,-1.000 1.000 0,0.000-1.000 0,0.000 1.000 0,0.000-1.000 0,1.000 4.000 0,3.000 9.000 0,0.000 0.000 0,-1.000 1.000 0,1.000 18.000 0,-5.000-34.000 0,10.000 96.000 0,-5.000 190.000 0,-6.000-179.000 0,-1.000 259.000-1365,2.000-344.000-5461</inkml:trace>
</inkml:ink>
</file>

<file path=ppt/ink/ink9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2"/>
    </inkml:context>
    <inkml:brush xml:id="br0">
      <inkml:brushProperty name="width" value="0.035" units="cm"/>
      <inkml:brushProperty name="height" value="0.035" units="cm"/>
      <inkml:brushProperty name="color" value="#66cc00"/>
    </inkml:brush>
  </inkml:definitions>
  <inkml:trace contextRef="#ctx0" brushRef="#br0">1.000 25.000 24575,'387.000'-23.000'0,"-378.000"22.000"0,1.000 1.000 0,-1.000-1.000 0,1.000 1.000 0,0.000 1.000 0,-1.000 0.000 0,1.000 0.000 0,14.000 5.000 0,-21.000-5.000 0,0.000 0.000 0,0.000 0.000 0,-1.000 0.000 0,1.000 1.000 0,0.000-1.000 0,-1.000 1.000 0,0.000 0.000 0,1.000 0.000 0,-1.000 0.000 0,0.000 0.000 0,0.000 0.000 0,0.000 0.000 0,0.000 1.000 0,0.000-1.000 0,-1.000 1.000 0,1.000-1.000 0,-1.000 1.000 0,0.000 0.000 0,1.000-1.000 0,-1.000 1.000 0,0.000 0.000 0,-1.000 0.000 0,1.000 0.000 0,0.000 0.000 0,-1.000 0.000 0,0.000 0.000 0,0.000 0.000 0,0.000 4.000 0,0.000-1.000 0,-1.000-1.000 0,1.000 1.000 0,-1.000 0.000 0,-1.000 0.000 0,1.000-1.000 0,-1.000 1.000 0,0.000 0.000 0,0.000-1.000 0,-1.000 0.000 0,0.000 1.000 0,1.000-1.000 0,-7.000 6.000 0,-5.000 7.000 0,-30.000 31.000 0,19.000-23.000 0,3.000-4.000 0,-1.000-2.000 0,-27.000 20.000 0,-22.000 19.000 0,64.000-52.000-227,0.000-1.000-1,-1.000 0.000 1,1.000-1.000-1,-1.000 0.000 1,-18.000 7.000-1,2.000-1.000-6598</inkml:trace>
</inkml:ink>
</file>

<file path=ppt/ink/ink9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2"/>
    </inkml:context>
    <inkml:brush xml:id="br0">
      <inkml:brushProperty name="width" value="0.035" units="cm"/>
      <inkml:brushProperty name="height" value="0.035" units="cm"/>
      <inkml:brushProperty name="color" value="#66cc00"/>
    </inkml:brush>
  </inkml:definitions>
  <inkml:trace contextRef="#ctx0" brushRef="#br0">0.000 42.000 24575,'13.000'-1.000'0,"1.000"-1.000"0,23.000-5.000 0,8.000-1.000 0,450.000-5.000 0,-317.000 15.000 0,-122.000-7.000-1365,-31.000-2.000-5461</inkml:trace>
</inkml:ink>
</file>

<file path=ppt/ink/ink9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3"/>
    </inkml:context>
    <inkml:brush xml:id="br0">
      <inkml:brushProperty name="width" value="0.035" units="cm"/>
      <inkml:brushProperty name="height" value="0.035" units="cm"/>
      <inkml:brushProperty name="color" value="#66cc00"/>
    </inkml:brush>
  </inkml:definitions>
  <inkml:trace contextRef="#ctx0" brushRef="#br0">0.000 1.000 24575,'10.000'0.000'0,"13.000"0.000"0,8.000 0.000 0,8.000 0.000 0,7.000 0.000 0,1.000 0.000 0,-8.000 0.000-8191</inkml:trace>
</inkml:ink>
</file>

<file path=ppt/ink/ink9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4"/>
    </inkml:context>
    <inkml:brush xml:id="br0">
      <inkml:brushProperty name="width" value="0.035" units="cm"/>
      <inkml:brushProperty name="height" value="0.035" units="cm"/>
      <inkml:brushProperty name="color" value="#66cc00"/>
    </inkml:brush>
  </inkml:definitions>
  <inkml:trace contextRef="#ctx0" brushRef="#br0">2.000 0.000 24575,'-2.000'201.000'0,"4.000"254.000"0,12.000-240.000 0,1.000 38.000 0,-16.000 262.000-1365,1.000-509.000-5461</inkml:trace>
</inkml:ink>
</file>

<file path=ppt/ink/ink9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4"/>
    </inkml:context>
    <inkml:brush xml:id="br0">
      <inkml:brushProperty name="width" value="0.035" units="cm"/>
      <inkml:brushProperty name="height" value="0.035" units="cm"/>
      <inkml:brushProperty name="color" value="#66cc00"/>
    </inkml:brush>
  </inkml:definitions>
  <inkml:trace contextRef="#ctx0" brushRef="#br0">0.000 118.000 24575,'0.000'-5.000'0,"5.000"-1.000"0,2.000-6.000 0,4.000 0.000 0,6.000 3.000 0,4.000 1.000 0,4.000-1.000 0,2.000 0.000 0,2.000-4.000 0,1.000 2.000 0,0.000 1.000 0,0.000 3.000 0,-1.000 3.000 0,1.000 2.000 0,-1.000 1.000 0,-5.000 1.000-8191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1A063-CD2F-40E4-968D-0533584F91D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60992-CAC7-40D3-BE3B-FCD2F2CD01E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260992-CAC7-40D3-BE3B-FCD2F2CD01E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C4DAB3-E1AC-43F9-8258-4633F6CFDB1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9BBECF-2DFB-4117-8BCF-9D0780A95B4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image" Target="../media/image51.png"/></Relationships>
</file>

<file path=ppt/slides/_rels/slide11.xml.rels><?xml version="1.0" encoding="UTF-8" standalone="yes"?>
<Relationships xmlns="http://schemas.openxmlformats.org/package/2006/relationships"><Relationship Id="rId99" Type="http://schemas.openxmlformats.org/officeDocument/2006/relationships/image" Target="../media/image103.png"/><Relationship Id="rId98" Type="http://schemas.openxmlformats.org/officeDocument/2006/relationships/customXml" Target="../ink/ink88.xml"/><Relationship Id="rId97" Type="http://schemas.openxmlformats.org/officeDocument/2006/relationships/image" Target="../media/image102.png"/><Relationship Id="rId96" Type="http://schemas.openxmlformats.org/officeDocument/2006/relationships/customXml" Target="../ink/ink87.xml"/><Relationship Id="rId95" Type="http://schemas.openxmlformats.org/officeDocument/2006/relationships/image" Target="../media/image101.png"/><Relationship Id="rId94" Type="http://schemas.openxmlformats.org/officeDocument/2006/relationships/customXml" Target="../ink/ink86.xml"/><Relationship Id="rId93" Type="http://schemas.openxmlformats.org/officeDocument/2006/relationships/image" Target="../media/image100.png"/><Relationship Id="rId92" Type="http://schemas.openxmlformats.org/officeDocument/2006/relationships/customXml" Target="../ink/ink85.xml"/><Relationship Id="rId91" Type="http://schemas.openxmlformats.org/officeDocument/2006/relationships/image" Target="../media/image99.png"/><Relationship Id="rId90" Type="http://schemas.openxmlformats.org/officeDocument/2006/relationships/customXml" Target="../ink/ink84.xml"/><Relationship Id="rId9" Type="http://schemas.openxmlformats.org/officeDocument/2006/relationships/image" Target="../media/image58.png"/><Relationship Id="rId89" Type="http://schemas.openxmlformats.org/officeDocument/2006/relationships/image" Target="../media/image98.png"/><Relationship Id="rId88" Type="http://schemas.openxmlformats.org/officeDocument/2006/relationships/customXml" Target="../ink/ink83.xml"/><Relationship Id="rId87" Type="http://schemas.openxmlformats.org/officeDocument/2006/relationships/image" Target="../media/image97.png"/><Relationship Id="rId86" Type="http://schemas.openxmlformats.org/officeDocument/2006/relationships/customXml" Target="../ink/ink82.xml"/><Relationship Id="rId85" Type="http://schemas.openxmlformats.org/officeDocument/2006/relationships/image" Target="../media/image96.png"/><Relationship Id="rId84" Type="http://schemas.openxmlformats.org/officeDocument/2006/relationships/customXml" Target="../ink/ink81.xml"/><Relationship Id="rId83" Type="http://schemas.openxmlformats.org/officeDocument/2006/relationships/image" Target="../media/image95.png"/><Relationship Id="rId82" Type="http://schemas.openxmlformats.org/officeDocument/2006/relationships/customXml" Target="../ink/ink80.xml"/><Relationship Id="rId81" Type="http://schemas.openxmlformats.org/officeDocument/2006/relationships/image" Target="../media/image94.png"/><Relationship Id="rId80" Type="http://schemas.openxmlformats.org/officeDocument/2006/relationships/customXml" Target="../ink/ink79.xml"/><Relationship Id="rId8" Type="http://schemas.openxmlformats.org/officeDocument/2006/relationships/customXml" Target="../ink/ink43.xml"/><Relationship Id="rId79" Type="http://schemas.openxmlformats.org/officeDocument/2006/relationships/image" Target="../media/image93.png"/><Relationship Id="rId78" Type="http://schemas.openxmlformats.org/officeDocument/2006/relationships/customXml" Target="../ink/ink78.xml"/><Relationship Id="rId77" Type="http://schemas.openxmlformats.org/officeDocument/2006/relationships/image" Target="../media/image92.png"/><Relationship Id="rId76" Type="http://schemas.openxmlformats.org/officeDocument/2006/relationships/customXml" Target="../ink/ink77.xml"/><Relationship Id="rId75" Type="http://schemas.openxmlformats.org/officeDocument/2006/relationships/image" Target="../media/image91.png"/><Relationship Id="rId74" Type="http://schemas.openxmlformats.org/officeDocument/2006/relationships/customXml" Target="../ink/ink76.xml"/><Relationship Id="rId73" Type="http://schemas.openxmlformats.org/officeDocument/2006/relationships/image" Target="../media/image90.png"/><Relationship Id="rId72" Type="http://schemas.openxmlformats.org/officeDocument/2006/relationships/customXml" Target="../ink/ink75.xml"/><Relationship Id="rId71" Type="http://schemas.openxmlformats.org/officeDocument/2006/relationships/image" Target="../media/image89.png"/><Relationship Id="rId70" Type="http://schemas.openxmlformats.org/officeDocument/2006/relationships/customXml" Target="../ink/ink74.xml"/><Relationship Id="rId7" Type="http://schemas.openxmlformats.org/officeDocument/2006/relationships/image" Target="../media/image57.png"/><Relationship Id="rId69" Type="http://schemas.openxmlformats.org/officeDocument/2006/relationships/image" Target="../media/image88.png"/><Relationship Id="rId68" Type="http://schemas.openxmlformats.org/officeDocument/2006/relationships/customXml" Target="../ink/ink73.xml"/><Relationship Id="rId67" Type="http://schemas.openxmlformats.org/officeDocument/2006/relationships/image" Target="../media/image87.png"/><Relationship Id="rId66" Type="http://schemas.openxmlformats.org/officeDocument/2006/relationships/customXml" Target="../ink/ink72.xml"/><Relationship Id="rId65" Type="http://schemas.openxmlformats.org/officeDocument/2006/relationships/image" Target="../media/image86.png"/><Relationship Id="rId64" Type="http://schemas.openxmlformats.org/officeDocument/2006/relationships/customXml" Target="../ink/ink71.xml"/><Relationship Id="rId63" Type="http://schemas.openxmlformats.org/officeDocument/2006/relationships/image" Target="../media/image85.png"/><Relationship Id="rId62" Type="http://schemas.openxmlformats.org/officeDocument/2006/relationships/customXml" Target="../ink/ink70.xml"/><Relationship Id="rId61" Type="http://schemas.openxmlformats.org/officeDocument/2006/relationships/image" Target="../media/image84.png"/><Relationship Id="rId60" Type="http://schemas.openxmlformats.org/officeDocument/2006/relationships/customXml" Target="../ink/ink69.xml"/><Relationship Id="rId6" Type="http://schemas.openxmlformats.org/officeDocument/2006/relationships/customXml" Target="../ink/ink42.xml"/><Relationship Id="rId59" Type="http://schemas.openxmlformats.org/officeDocument/2006/relationships/image" Target="../media/image83.png"/><Relationship Id="rId58" Type="http://schemas.openxmlformats.org/officeDocument/2006/relationships/customXml" Target="../ink/ink68.xml"/><Relationship Id="rId57" Type="http://schemas.openxmlformats.org/officeDocument/2006/relationships/image" Target="../media/image82.png"/><Relationship Id="rId56" Type="http://schemas.openxmlformats.org/officeDocument/2006/relationships/customXml" Target="../ink/ink67.xml"/><Relationship Id="rId55" Type="http://schemas.openxmlformats.org/officeDocument/2006/relationships/image" Target="../media/image81.png"/><Relationship Id="rId54" Type="http://schemas.openxmlformats.org/officeDocument/2006/relationships/customXml" Target="../ink/ink66.xml"/><Relationship Id="rId53" Type="http://schemas.openxmlformats.org/officeDocument/2006/relationships/image" Target="../media/image80.png"/><Relationship Id="rId52" Type="http://schemas.openxmlformats.org/officeDocument/2006/relationships/customXml" Target="../ink/ink65.xml"/><Relationship Id="rId51" Type="http://schemas.openxmlformats.org/officeDocument/2006/relationships/image" Target="../media/image79.png"/><Relationship Id="rId50" Type="http://schemas.openxmlformats.org/officeDocument/2006/relationships/customXml" Target="../ink/ink64.xml"/><Relationship Id="rId5" Type="http://schemas.openxmlformats.org/officeDocument/2006/relationships/image" Target="../media/image56.png"/><Relationship Id="rId49" Type="http://schemas.openxmlformats.org/officeDocument/2006/relationships/image" Target="../media/image78.png"/><Relationship Id="rId48" Type="http://schemas.openxmlformats.org/officeDocument/2006/relationships/customXml" Target="../ink/ink63.xml"/><Relationship Id="rId47" Type="http://schemas.openxmlformats.org/officeDocument/2006/relationships/image" Target="../media/image77.png"/><Relationship Id="rId46" Type="http://schemas.openxmlformats.org/officeDocument/2006/relationships/customXml" Target="../ink/ink62.xml"/><Relationship Id="rId45" Type="http://schemas.openxmlformats.org/officeDocument/2006/relationships/image" Target="../media/image76.png"/><Relationship Id="rId44" Type="http://schemas.openxmlformats.org/officeDocument/2006/relationships/customXml" Target="../ink/ink61.xml"/><Relationship Id="rId43" Type="http://schemas.openxmlformats.org/officeDocument/2006/relationships/image" Target="../media/image75.png"/><Relationship Id="rId42" Type="http://schemas.openxmlformats.org/officeDocument/2006/relationships/customXml" Target="../ink/ink60.xml"/><Relationship Id="rId41" Type="http://schemas.openxmlformats.org/officeDocument/2006/relationships/image" Target="../media/image74.png"/><Relationship Id="rId40" Type="http://schemas.openxmlformats.org/officeDocument/2006/relationships/customXml" Target="../ink/ink59.xml"/><Relationship Id="rId4" Type="http://schemas.openxmlformats.org/officeDocument/2006/relationships/customXml" Target="../ink/ink41.xml"/><Relationship Id="rId39" Type="http://schemas.openxmlformats.org/officeDocument/2006/relationships/image" Target="../media/image73.png"/><Relationship Id="rId38" Type="http://schemas.openxmlformats.org/officeDocument/2006/relationships/customXml" Target="../ink/ink58.xml"/><Relationship Id="rId37" Type="http://schemas.openxmlformats.org/officeDocument/2006/relationships/image" Target="../media/image72.png"/><Relationship Id="rId36" Type="http://schemas.openxmlformats.org/officeDocument/2006/relationships/customXml" Target="../ink/ink57.xml"/><Relationship Id="rId35" Type="http://schemas.openxmlformats.org/officeDocument/2006/relationships/image" Target="../media/image71.png"/><Relationship Id="rId34" Type="http://schemas.openxmlformats.org/officeDocument/2006/relationships/customXml" Target="../ink/ink56.xml"/><Relationship Id="rId33" Type="http://schemas.openxmlformats.org/officeDocument/2006/relationships/image" Target="../media/image70.png"/><Relationship Id="rId32" Type="http://schemas.openxmlformats.org/officeDocument/2006/relationships/customXml" Target="../ink/ink55.xml"/><Relationship Id="rId31" Type="http://schemas.openxmlformats.org/officeDocument/2006/relationships/image" Target="../media/image69.png"/><Relationship Id="rId30" Type="http://schemas.openxmlformats.org/officeDocument/2006/relationships/customXml" Target="../ink/ink54.xml"/><Relationship Id="rId3" Type="http://schemas.openxmlformats.org/officeDocument/2006/relationships/image" Target="../media/image55.png"/><Relationship Id="rId29" Type="http://schemas.openxmlformats.org/officeDocument/2006/relationships/image" Target="../media/image68.png"/><Relationship Id="rId28" Type="http://schemas.openxmlformats.org/officeDocument/2006/relationships/customXml" Target="../ink/ink53.xml"/><Relationship Id="rId27" Type="http://schemas.openxmlformats.org/officeDocument/2006/relationships/image" Target="../media/image67.png"/><Relationship Id="rId26" Type="http://schemas.openxmlformats.org/officeDocument/2006/relationships/customXml" Target="../ink/ink52.xml"/><Relationship Id="rId25" Type="http://schemas.openxmlformats.org/officeDocument/2006/relationships/image" Target="../media/image66.png"/><Relationship Id="rId24" Type="http://schemas.openxmlformats.org/officeDocument/2006/relationships/customXml" Target="../ink/ink51.xml"/><Relationship Id="rId23" Type="http://schemas.openxmlformats.org/officeDocument/2006/relationships/image" Target="../media/image65.png"/><Relationship Id="rId22" Type="http://schemas.openxmlformats.org/officeDocument/2006/relationships/customXml" Target="../ink/ink50.xml"/><Relationship Id="rId21" Type="http://schemas.openxmlformats.org/officeDocument/2006/relationships/image" Target="../media/image64.png"/><Relationship Id="rId20" Type="http://schemas.openxmlformats.org/officeDocument/2006/relationships/customXml" Target="../ink/ink49.xml"/><Relationship Id="rId2" Type="http://schemas.openxmlformats.org/officeDocument/2006/relationships/customXml" Target="../ink/ink40.xml"/><Relationship Id="rId19" Type="http://schemas.openxmlformats.org/officeDocument/2006/relationships/image" Target="../media/image63.png"/><Relationship Id="rId18" Type="http://schemas.openxmlformats.org/officeDocument/2006/relationships/customXml" Target="../ink/ink48.xml"/><Relationship Id="rId17" Type="http://schemas.openxmlformats.org/officeDocument/2006/relationships/image" Target="../media/image62.png"/><Relationship Id="rId16" Type="http://schemas.openxmlformats.org/officeDocument/2006/relationships/customXml" Target="../ink/ink47.xml"/><Relationship Id="rId15" Type="http://schemas.openxmlformats.org/officeDocument/2006/relationships/image" Target="../media/image61.png"/><Relationship Id="rId14" Type="http://schemas.openxmlformats.org/officeDocument/2006/relationships/customXml" Target="../ink/ink46.xml"/><Relationship Id="rId13" Type="http://schemas.openxmlformats.org/officeDocument/2006/relationships/image" Target="../media/image60.png"/><Relationship Id="rId124" Type="http://schemas.openxmlformats.org/officeDocument/2006/relationships/slideLayout" Target="../slideLayouts/slideLayout7.xml"/><Relationship Id="rId123" Type="http://schemas.openxmlformats.org/officeDocument/2006/relationships/image" Target="../media/image115.png"/><Relationship Id="rId122" Type="http://schemas.openxmlformats.org/officeDocument/2006/relationships/customXml" Target="../ink/ink100.xml"/><Relationship Id="rId121" Type="http://schemas.openxmlformats.org/officeDocument/2006/relationships/image" Target="../media/image114.png"/><Relationship Id="rId120" Type="http://schemas.openxmlformats.org/officeDocument/2006/relationships/customXml" Target="../ink/ink99.xml"/><Relationship Id="rId12" Type="http://schemas.openxmlformats.org/officeDocument/2006/relationships/customXml" Target="../ink/ink45.xml"/><Relationship Id="rId119" Type="http://schemas.openxmlformats.org/officeDocument/2006/relationships/image" Target="../media/image113.png"/><Relationship Id="rId118" Type="http://schemas.openxmlformats.org/officeDocument/2006/relationships/customXml" Target="../ink/ink98.xml"/><Relationship Id="rId117" Type="http://schemas.openxmlformats.org/officeDocument/2006/relationships/image" Target="../media/image112.png"/><Relationship Id="rId116" Type="http://schemas.openxmlformats.org/officeDocument/2006/relationships/customXml" Target="../ink/ink97.xml"/><Relationship Id="rId115" Type="http://schemas.openxmlformats.org/officeDocument/2006/relationships/image" Target="../media/image111.png"/><Relationship Id="rId114" Type="http://schemas.openxmlformats.org/officeDocument/2006/relationships/customXml" Target="../ink/ink96.xml"/><Relationship Id="rId113" Type="http://schemas.openxmlformats.org/officeDocument/2006/relationships/image" Target="../media/image110.png"/><Relationship Id="rId112" Type="http://schemas.openxmlformats.org/officeDocument/2006/relationships/customXml" Target="../ink/ink95.xml"/><Relationship Id="rId111" Type="http://schemas.openxmlformats.org/officeDocument/2006/relationships/image" Target="../media/image109.png"/><Relationship Id="rId110" Type="http://schemas.openxmlformats.org/officeDocument/2006/relationships/customXml" Target="../ink/ink94.xml"/><Relationship Id="rId11" Type="http://schemas.openxmlformats.org/officeDocument/2006/relationships/image" Target="../media/image59.png"/><Relationship Id="rId109" Type="http://schemas.openxmlformats.org/officeDocument/2006/relationships/image" Target="../media/image108.png"/><Relationship Id="rId108" Type="http://schemas.openxmlformats.org/officeDocument/2006/relationships/customXml" Target="../ink/ink93.xml"/><Relationship Id="rId107" Type="http://schemas.openxmlformats.org/officeDocument/2006/relationships/image" Target="../media/image107.png"/><Relationship Id="rId106" Type="http://schemas.openxmlformats.org/officeDocument/2006/relationships/customXml" Target="../ink/ink92.xml"/><Relationship Id="rId105" Type="http://schemas.openxmlformats.org/officeDocument/2006/relationships/image" Target="../media/image106.png"/><Relationship Id="rId104" Type="http://schemas.openxmlformats.org/officeDocument/2006/relationships/customXml" Target="../ink/ink91.xml"/><Relationship Id="rId103" Type="http://schemas.openxmlformats.org/officeDocument/2006/relationships/image" Target="../media/image105.png"/><Relationship Id="rId102" Type="http://schemas.openxmlformats.org/officeDocument/2006/relationships/customXml" Target="../ink/ink90.xml"/><Relationship Id="rId101" Type="http://schemas.openxmlformats.org/officeDocument/2006/relationships/image" Target="../media/image104.png"/><Relationship Id="rId100" Type="http://schemas.openxmlformats.org/officeDocument/2006/relationships/customXml" Target="../ink/ink89.xml"/><Relationship Id="rId10" Type="http://schemas.openxmlformats.org/officeDocument/2006/relationships/customXml" Target="../ink/ink44.xml"/><Relationship Id="rId1" Type="http://schemas.openxmlformats.org/officeDocument/2006/relationships/image" Target="../media/image54.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png"/></Relationships>
</file>

<file path=ppt/slides/_rels/slide15.xml.rels><?xml version="1.0" encoding="UTF-8" standalone="yes"?>
<Relationships xmlns="http://schemas.openxmlformats.org/package/2006/relationships"><Relationship Id="rId9" Type="http://schemas.openxmlformats.org/officeDocument/2006/relationships/customXml" Target="../ink/ink104.xml"/><Relationship Id="rId8" Type="http://schemas.openxmlformats.org/officeDocument/2006/relationships/image" Target="../media/image125.png"/><Relationship Id="rId7" Type="http://schemas.openxmlformats.org/officeDocument/2006/relationships/customXml" Target="../ink/ink103.xml"/><Relationship Id="rId6" Type="http://schemas.openxmlformats.org/officeDocument/2006/relationships/image" Target="../media/image124.png"/><Relationship Id="rId52" Type="http://schemas.openxmlformats.org/officeDocument/2006/relationships/slideLayout" Target="../slideLayouts/slideLayout7.xml"/><Relationship Id="rId51" Type="http://schemas.openxmlformats.org/officeDocument/2006/relationships/image" Target="../media/image147.png"/><Relationship Id="rId50" Type="http://schemas.openxmlformats.org/officeDocument/2006/relationships/customXml" Target="../ink/ink124.xml"/><Relationship Id="rId5" Type="http://schemas.openxmlformats.org/officeDocument/2006/relationships/customXml" Target="../ink/ink102.xml"/><Relationship Id="rId49" Type="http://schemas.openxmlformats.org/officeDocument/2006/relationships/image" Target="../media/image146.png"/><Relationship Id="rId48" Type="http://schemas.openxmlformats.org/officeDocument/2006/relationships/customXml" Target="../ink/ink123.xml"/><Relationship Id="rId47" Type="http://schemas.openxmlformats.org/officeDocument/2006/relationships/image" Target="../media/image145.png"/><Relationship Id="rId46" Type="http://schemas.openxmlformats.org/officeDocument/2006/relationships/customXml" Target="../ink/ink122.xml"/><Relationship Id="rId45" Type="http://schemas.openxmlformats.org/officeDocument/2006/relationships/image" Target="../media/image144.png"/><Relationship Id="rId44" Type="http://schemas.openxmlformats.org/officeDocument/2006/relationships/customXml" Target="../ink/ink121.xml"/><Relationship Id="rId43" Type="http://schemas.openxmlformats.org/officeDocument/2006/relationships/image" Target="../media/image143.png"/><Relationship Id="rId42" Type="http://schemas.openxmlformats.org/officeDocument/2006/relationships/customXml" Target="../ink/ink120.xml"/><Relationship Id="rId41" Type="http://schemas.openxmlformats.org/officeDocument/2006/relationships/image" Target="../media/image142.png"/><Relationship Id="rId40" Type="http://schemas.openxmlformats.org/officeDocument/2006/relationships/customXml" Target="../ink/ink119.xml"/><Relationship Id="rId4" Type="http://schemas.openxmlformats.org/officeDocument/2006/relationships/image" Target="../media/image123.png"/><Relationship Id="rId39" Type="http://schemas.openxmlformats.org/officeDocument/2006/relationships/image" Target="../media/image141.png"/><Relationship Id="rId38" Type="http://schemas.openxmlformats.org/officeDocument/2006/relationships/customXml" Target="../ink/ink118.xml"/><Relationship Id="rId37" Type="http://schemas.openxmlformats.org/officeDocument/2006/relationships/image" Target="../media/image140.png"/><Relationship Id="rId36" Type="http://schemas.openxmlformats.org/officeDocument/2006/relationships/customXml" Target="../ink/ink117.xml"/><Relationship Id="rId35" Type="http://schemas.openxmlformats.org/officeDocument/2006/relationships/image" Target="../media/image139.png"/><Relationship Id="rId34" Type="http://schemas.openxmlformats.org/officeDocument/2006/relationships/customXml" Target="../ink/ink116.xml"/><Relationship Id="rId33" Type="http://schemas.openxmlformats.org/officeDocument/2006/relationships/image" Target="../media/image138.png"/><Relationship Id="rId32" Type="http://schemas.openxmlformats.org/officeDocument/2006/relationships/customXml" Target="../ink/ink115.xml"/><Relationship Id="rId31" Type="http://schemas.openxmlformats.org/officeDocument/2006/relationships/image" Target="../media/image137.png"/><Relationship Id="rId30" Type="http://schemas.openxmlformats.org/officeDocument/2006/relationships/customXml" Target="../ink/ink114.xml"/><Relationship Id="rId3" Type="http://schemas.openxmlformats.org/officeDocument/2006/relationships/customXml" Target="../ink/ink101.xml"/><Relationship Id="rId29" Type="http://schemas.openxmlformats.org/officeDocument/2006/relationships/image" Target="../media/image136.png"/><Relationship Id="rId28" Type="http://schemas.openxmlformats.org/officeDocument/2006/relationships/customXml" Target="../ink/ink113.xml"/><Relationship Id="rId27" Type="http://schemas.openxmlformats.org/officeDocument/2006/relationships/image" Target="../media/image135.png"/><Relationship Id="rId26" Type="http://schemas.openxmlformats.org/officeDocument/2006/relationships/customXml" Target="../ink/ink112.xml"/><Relationship Id="rId25" Type="http://schemas.openxmlformats.org/officeDocument/2006/relationships/image" Target="../media/image134.png"/><Relationship Id="rId24" Type="http://schemas.openxmlformats.org/officeDocument/2006/relationships/customXml" Target="../ink/ink111.xml"/><Relationship Id="rId23" Type="http://schemas.openxmlformats.org/officeDocument/2006/relationships/image" Target="../media/image133.png"/><Relationship Id="rId22" Type="http://schemas.openxmlformats.org/officeDocument/2006/relationships/customXml" Target="../ink/ink110.xml"/><Relationship Id="rId21" Type="http://schemas.openxmlformats.org/officeDocument/2006/relationships/image" Target="../media/image132.png"/><Relationship Id="rId20" Type="http://schemas.openxmlformats.org/officeDocument/2006/relationships/customXml" Target="../ink/ink109.xml"/><Relationship Id="rId2" Type="http://schemas.openxmlformats.org/officeDocument/2006/relationships/image" Target="../media/image122.png"/><Relationship Id="rId19" Type="http://schemas.openxmlformats.org/officeDocument/2006/relationships/image" Target="../media/image131.png"/><Relationship Id="rId18" Type="http://schemas.openxmlformats.org/officeDocument/2006/relationships/customXml" Target="../ink/ink108.xml"/><Relationship Id="rId17" Type="http://schemas.openxmlformats.org/officeDocument/2006/relationships/image" Target="../media/image130.png"/><Relationship Id="rId16" Type="http://schemas.openxmlformats.org/officeDocument/2006/relationships/customXml" Target="../ink/ink107.xml"/><Relationship Id="rId15" Type="http://schemas.openxmlformats.org/officeDocument/2006/relationships/image" Target="../media/image129.png"/><Relationship Id="rId14" Type="http://schemas.openxmlformats.org/officeDocument/2006/relationships/customXml" Target="../ink/ink106.xml"/><Relationship Id="rId13" Type="http://schemas.openxmlformats.org/officeDocument/2006/relationships/image" Target="../media/image128.png"/><Relationship Id="rId12" Type="http://schemas.openxmlformats.org/officeDocument/2006/relationships/image" Target="../media/image127.png"/><Relationship Id="rId11" Type="http://schemas.openxmlformats.org/officeDocument/2006/relationships/customXml" Target="../ink/ink105.xml"/><Relationship Id="rId10" Type="http://schemas.openxmlformats.org/officeDocument/2006/relationships/image" Target="../media/image126.png"/><Relationship Id="rId1" Type="http://schemas.openxmlformats.org/officeDocument/2006/relationships/image" Target="../media/image121.png"/></Relationships>
</file>

<file path=ppt/slides/_rels/slide16.xml.rels><?xml version="1.0" encoding="UTF-8" standalone="yes"?>
<Relationships xmlns="http://schemas.openxmlformats.org/package/2006/relationships"><Relationship Id="rId9" Type="http://schemas.openxmlformats.org/officeDocument/2006/relationships/customXml" Target="../ink/ink128.xml"/><Relationship Id="rId82" Type="http://schemas.openxmlformats.org/officeDocument/2006/relationships/slideLayout" Target="../slideLayouts/slideLayout7.xml"/><Relationship Id="rId81" Type="http://schemas.openxmlformats.org/officeDocument/2006/relationships/image" Target="../media/image188.png"/><Relationship Id="rId80" Type="http://schemas.openxmlformats.org/officeDocument/2006/relationships/customXml" Target="../ink/ink163.xml"/><Relationship Id="rId8" Type="http://schemas.openxmlformats.org/officeDocument/2006/relationships/image" Target="../media/image151.png"/><Relationship Id="rId79" Type="http://schemas.openxmlformats.org/officeDocument/2006/relationships/image" Target="../media/image187.png"/><Relationship Id="rId78" Type="http://schemas.openxmlformats.org/officeDocument/2006/relationships/customXml" Target="../ink/ink162.xml"/><Relationship Id="rId77" Type="http://schemas.openxmlformats.org/officeDocument/2006/relationships/image" Target="../media/image186.png"/><Relationship Id="rId76" Type="http://schemas.openxmlformats.org/officeDocument/2006/relationships/customXml" Target="../ink/ink161.xml"/><Relationship Id="rId75" Type="http://schemas.openxmlformats.org/officeDocument/2006/relationships/image" Target="../media/image185.png"/><Relationship Id="rId74" Type="http://schemas.openxmlformats.org/officeDocument/2006/relationships/customXml" Target="../ink/ink160.xml"/><Relationship Id="rId73" Type="http://schemas.openxmlformats.org/officeDocument/2006/relationships/image" Target="../media/image184.png"/><Relationship Id="rId72" Type="http://schemas.openxmlformats.org/officeDocument/2006/relationships/customXml" Target="../ink/ink159.xml"/><Relationship Id="rId71" Type="http://schemas.openxmlformats.org/officeDocument/2006/relationships/image" Target="../media/image183.png"/><Relationship Id="rId70" Type="http://schemas.openxmlformats.org/officeDocument/2006/relationships/customXml" Target="../ink/ink158.xml"/><Relationship Id="rId7" Type="http://schemas.openxmlformats.org/officeDocument/2006/relationships/customXml" Target="../ink/ink127.xml"/><Relationship Id="rId69" Type="http://schemas.openxmlformats.org/officeDocument/2006/relationships/image" Target="../media/image182.png"/><Relationship Id="rId68" Type="http://schemas.openxmlformats.org/officeDocument/2006/relationships/customXml" Target="../ink/ink157.xml"/><Relationship Id="rId67" Type="http://schemas.openxmlformats.org/officeDocument/2006/relationships/image" Target="../media/image181.png"/><Relationship Id="rId66" Type="http://schemas.openxmlformats.org/officeDocument/2006/relationships/customXml" Target="../ink/ink156.xml"/><Relationship Id="rId65" Type="http://schemas.openxmlformats.org/officeDocument/2006/relationships/image" Target="../media/image180.png"/><Relationship Id="rId64" Type="http://schemas.openxmlformats.org/officeDocument/2006/relationships/customXml" Target="../ink/ink155.xml"/><Relationship Id="rId63" Type="http://schemas.openxmlformats.org/officeDocument/2006/relationships/image" Target="../media/image179.png"/><Relationship Id="rId62" Type="http://schemas.openxmlformats.org/officeDocument/2006/relationships/customXml" Target="../ink/ink154.xml"/><Relationship Id="rId61" Type="http://schemas.openxmlformats.org/officeDocument/2006/relationships/image" Target="../media/image178.png"/><Relationship Id="rId60" Type="http://schemas.openxmlformats.org/officeDocument/2006/relationships/customXml" Target="../ink/ink153.xml"/><Relationship Id="rId6" Type="http://schemas.openxmlformats.org/officeDocument/2006/relationships/image" Target="../media/image150.png"/><Relationship Id="rId59" Type="http://schemas.openxmlformats.org/officeDocument/2006/relationships/image" Target="../media/image177.png"/><Relationship Id="rId58" Type="http://schemas.openxmlformats.org/officeDocument/2006/relationships/customXml" Target="../ink/ink152.xml"/><Relationship Id="rId57" Type="http://schemas.openxmlformats.org/officeDocument/2006/relationships/image" Target="../media/image176.png"/><Relationship Id="rId56" Type="http://schemas.openxmlformats.org/officeDocument/2006/relationships/customXml" Target="../ink/ink151.xml"/><Relationship Id="rId55" Type="http://schemas.openxmlformats.org/officeDocument/2006/relationships/image" Target="../media/image175.png"/><Relationship Id="rId54" Type="http://schemas.openxmlformats.org/officeDocument/2006/relationships/customXml" Target="../ink/ink150.xml"/><Relationship Id="rId53" Type="http://schemas.openxmlformats.org/officeDocument/2006/relationships/image" Target="../media/image174.png"/><Relationship Id="rId52" Type="http://schemas.openxmlformats.org/officeDocument/2006/relationships/customXml" Target="../ink/ink149.xml"/><Relationship Id="rId51" Type="http://schemas.openxmlformats.org/officeDocument/2006/relationships/image" Target="../media/image173.png"/><Relationship Id="rId50" Type="http://schemas.openxmlformats.org/officeDocument/2006/relationships/customXml" Target="../ink/ink148.xml"/><Relationship Id="rId5" Type="http://schemas.openxmlformats.org/officeDocument/2006/relationships/customXml" Target="../ink/ink126.xml"/><Relationship Id="rId49" Type="http://schemas.openxmlformats.org/officeDocument/2006/relationships/image" Target="../media/image172.png"/><Relationship Id="rId48" Type="http://schemas.openxmlformats.org/officeDocument/2006/relationships/customXml" Target="../ink/ink147.xml"/><Relationship Id="rId47" Type="http://schemas.openxmlformats.org/officeDocument/2006/relationships/image" Target="../media/image171.png"/><Relationship Id="rId46" Type="http://schemas.openxmlformats.org/officeDocument/2006/relationships/customXml" Target="../ink/ink146.xml"/><Relationship Id="rId45" Type="http://schemas.openxmlformats.org/officeDocument/2006/relationships/image" Target="../media/image170.png"/><Relationship Id="rId44" Type="http://schemas.openxmlformats.org/officeDocument/2006/relationships/customXml" Target="../ink/ink145.xml"/><Relationship Id="rId43" Type="http://schemas.openxmlformats.org/officeDocument/2006/relationships/image" Target="../media/image169.png"/><Relationship Id="rId42" Type="http://schemas.openxmlformats.org/officeDocument/2006/relationships/customXml" Target="../ink/ink144.xml"/><Relationship Id="rId41" Type="http://schemas.openxmlformats.org/officeDocument/2006/relationships/image" Target="../media/image168.png"/><Relationship Id="rId40" Type="http://schemas.openxmlformats.org/officeDocument/2006/relationships/customXml" Target="../ink/ink143.xml"/><Relationship Id="rId4" Type="http://schemas.openxmlformats.org/officeDocument/2006/relationships/image" Target="../media/image149.png"/><Relationship Id="rId39" Type="http://schemas.openxmlformats.org/officeDocument/2006/relationships/image" Target="../media/image167.png"/><Relationship Id="rId38" Type="http://schemas.openxmlformats.org/officeDocument/2006/relationships/customXml" Target="../ink/ink142.xml"/><Relationship Id="rId37" Type="http://schemas.openxmlformats.org/officeDocument/2006/relationships/image" Target="../media/image166.png"/><Relationship Id="rId36" Type="http://schemas.openxmlformats.org/officeDocument/2006/relationships/customXml" Target="../ink/ink141.xml"/><Relationship Id="rId35" Type="http://schemas.openxmlformats.org/officeDocument/2006/relationships/image" Target="../media/image165.png"/><Relationship Id="rId34" Type="http://schemas.openxmlformats.org/officeDocument/2006/relationships/customXml" Target="../ink/ink140.xml"/><Relationship Id="rId33" Type="http://schemas.openxmlformats.org/officeDocument/2006/relationships/image" Target="../media/image164.png"/><Relationship Id="rId32" Type="http://schemas.openxmlformats.org/officeDocument/2006/relationships/customXml" Target="../ink/ink139.xml"/><Relationship Id="rId31" Type="http://schemas.openxmlformats.org/officeDocument/2006/relationships/image" Target="../media/image163.png"/><Relationship Id="rId30" Type="http://schemas.openxmlformats.org/officeDocument/2006/relationships/customXml" Target="../ink/ink138.xml"/><Relationship Id="rId3" Type="http://schemas.openxmlformats.org/officeDocument/2006/relationships/customXml" Target="../ink/ink125.xml"/><Relationship Id="rId29" Type="http://schemas.openxmlformats.org/officeDocument/2006/relationships/image" Target="../media/image162.png"/><Relationship Id="rId28" Type="http://schemas.openxmlformats.org/officeDocument/2006/relationships/customXml" Target="../ink/ink137.xml"/><Relationship Id="rId27" Type="http://schemas.openxmlformats.org/officeDocument/2006/relationships/image" Target="../media/image161.png"/><Relationship Id="rId26" Type="http://schemas.openxmlformats.org/officeDocument/2006/relationships/customXml" Target="../ink/ink136.xml"/><Relationship Id="rId25" Type="http://schemas.openxmlformats.org/officeDocument/2006/relationships/image" Target="../media/image160.png"/><Relationship Id="rId24" Type="http://schemas.openxmlformats.org/officeDocument/2006/relationships/customXml" Target="../ink/ink135.xml"/><Relationship Id="rId23" Type="http://schemas.openxmlformats.org/officeDocument/2006/relationships/image" Target="../media/image159.png"/><Relationship Id="rId22" Type="http://schemas.openxmlformats.org/officeDocument/2006/relationships/customXml" Target="../ink/ink134.xml"/><Relationship Id="rId21" Type="http://schemas.openxmlformats.org/officeDocument/2006/relationships/image" Target="../media/image158.png"/><Relationship Id="rId20" Type="http://schemas.openxmlformats.org/officeDocument/2006/relationships/image" Target="../media/image157.png"/><Relationship Id="rId2" Type="http://schemas.openxmlformats.org/officeDocument/2006/relationships/image" Target="../media/image148.png"/><Relationship Id="rId19" Type="http://schemas.openxmlformats.org/officeDocument/2006/relationships/customXml" Target="../ink/ink133.xml"/><Relationship Id="rId18" Type="http://schemas.openxmlformats.org/officeDocument/2006/relationships/image" Target="../media/image156.png"/><Relationship Id="rId17" Type="http://schemas.openxmlformats.org/officeDocument/2006/relationships/customXml" Target="../ink/ink132.xml"/><Relationship Id="rId16" Type="http://schemas.openxmlformats.org/officeDocument/2006/relationships/image" Target="../media/image155.png"/><Relationship Id="rId15" Type="http://schemas.openxmlformats.org/officeDocument/2006/relationships/customXml" Target="../ink/ink131.xml"/><Relationship Id="rId14" Type="http://schemas.openxmlformats.org/officeDocument/2006/relationships/image" Target="../media/image154.png"/><Relationship Id="rId13" Type="http://schemas.openxmlformats.org/officeDocument/2006/relationships/customXml" Target="../ink/ink130.xml"/><Relationship Id="rId12" Type="http://schemas.openxmlformats.org/officeDocument/2006/relationships/image" Target="../media/image153.png"/><Relationship Id="rId11" Type="http://schemas.openxmlformats.org/officeDocument/2006/relationships/customXml" Target="../ink/ink129.xml"/><Relationship Id="rId10" Type="http://schemas.openxmlformats.org/officeDocument/2006/relationships/image" Target="../media/image152.png"/><Relationship Id="rId1" Type="http://schemas.openxmlformats.org/officeDocument/2006/relationships/image" Target="../media/image121.png"/></Relationships>
</file>

<file path=ppt/slides/_rels/slide17.xml.rels><?xml version="1.0" encoding="UTF-8" standalone="yes"?>
<Relationships xmlns="http://schemas.openxmlformats.org/package/2006/relationships"><Relationship Id="rId9" Type="http://schemas.openxmlformats.org/officeDocument/2006/relationships/customXml" Target="../ink/ink167.xml"/><Relationship Id="rId8" Type="http://schemas.openxmlformats.org/officeDocument/2006/relationships/image" Target="../media/image193.png"/><Relationship Id="rId7" Type="http://schemas.openxmlformats.org/officeDocument/2006/relationships/customXml" Target="../ink/ink166.xml"/><Relationship Id="rId6" Type="http://schemas.openxmlformats.org/officeDocument/2006/relationships/image" Target="../media/image192.png"/><Relationship Id="rId5" Type="http://schemas.openxmlformats.org/officeDocument/2006/relationships/customXml" Target="../ink/ink165.xml"/><Relationship Id="rId4" Type="http://schemas.openxmlformats.org/officeDocument/2006/relationships/image" Target="../media/image191.png"/><Relationship Id="rId3" Type="http://schemas.openxmlformats.org/officeDocument/2006/relationships/customXml" Target="../ink/ink164.xml"/><Relationship Id="rId21" Type="http://schemas.openxmlformats.org/officeDocument/2006/relationships/slideLayout" Target="../slideLayouts/slideLayout7.xml"/><Relationship Id="rId20" Type="http://schemas.openxmlformats.org/officeDocument/2006/relationships/image" Target="../media/image199.png"/><Relationship Id="rId2" Type="http://schemas.openxmlformats.org/officeDocument/2006/relationships/image" Target="../media/image190.png"/><Relationship Id="rId19" Type="http://schemas.openxmlformats.org/officeDocument/2006/relationships/customXml" Target="../ink/ink172.xml"/><Relationship Id="rId18" Type="http://schemas.openxmlformats.org/officeDocument/2006/relationships/image" Target="../media/image198.png"/><Relationship Id="rId17" Type="http://schemas.openxmlformats.org/officeDocument/2006/relationships/customXml" Target="../ink/ink171.xml"/><Relationship Id="rId16" Type="http://schemas.openxmlformats.org/officeDocument/2006/relationships/image" Target="../media/image197.png"/><Relationship Id="rId15" Type="http://schemas.openxmlformats.org/officeDocument/2006/relationships/customXml" Target="../ink/ink170.xml"/><Relationship Id="rId14" Type="http://schemas.openxmlformats.org/officeDocument/2006/relationships/image" Target="../media/image196.png"/><Relationship Id="rId13" Type="http://schemas.openxmlformats.org/officeDocument/2006/relationships/customXml" Target="../ink/ink169.xml"/><Relationship Id="rId12" Type="http://schemas.openxmlformats.org/officeDocument/2006/relationships/image" Target="../media/image195.png"/><Relationship Id="rId11" Type="http://schemas.openxmlformats.org/officeDocument/2006/relationships/customXml" Target="../ink/ink168.xml"/><Relationship Id="rId10" Type="http://schemas.openxmlformats.org/officeDocument/2006/relationships/image" Target="../media/image194.png"/><Relationship Id="rId1" Type="http://schemas.openxmlformats.org/officeDocument/2006/relationships/image" Target="../media/image189.png"/></Relationships>
</file>

<file path=ppt/slides/_rels/slide18.xml.rels><?xml version="1.0" encoding="UTF-8" standalone="yes"?>
<Relationships xmlns="http://schemas.openxmlformats.org/package/2006/relationships"><Relationship Id="rId9" Type="http://schemas.openxmlformats.org/officeDocument/2006/relationships/image" Target="../media/image204.png"/><Relationship Id="rId8" Type="http://schemas.openxmlformats.org/officeDocument/2006/relationships/customXml" Target="../ink/ink176.xml"/><Relationship Id="rId7" Type="http://schemas.openxmlformats.org/officeDocument/2006/relationships/image" Target="../media/image203.png"/><Relationship Id="rId6" Type="http://schemas.openxmlformats.org/officeDocument/2006/relationships/customXml" Target="../ink/ink175.xml"/><Relationship Id="rId54" Type="http://schemas.openxmlformats.org/officeDocument/2006/relationships/slideLayout" Target="../slideLayouts/slideLayout7.xml"/><Relationship Id="rId53" Type="http://schemas.openxmlformats.org/officeDocument/2006/relationships/image" Target="../media/image226.png"/><Relationship Id="rId52" Type="http://schemas.openxmlformats.org/officeDocument/2006/relationships/customXml" Target="../ink/ink198.xml"/><Relationship Id="rId51" Type="http://schemas.openxmlformats.org/officeDocument/2006/relationships/image" Target="../media/image225.png"/><Relationship Id="rId50" Type="http://schemas.openxmlformats.org/officeDocument/2006/relationships/customXml" Target="../ink/ink197.xml"/><Relationship Id="rId5" Type="http://schemas.openxmlformats.org/officeDocument/2006/relationships/image" Target="../media/image202.png"/><Relationship Id="rId49" Type="http://schemas.openxmlformats.org/officeDocument/2006/relationships/image" Target="../media/image224.png"/><Relationship Id="rId48" Type="http://schemas.openxmlformats.org/officeDocument/2006/relationships/customXml" Target="../ink/ink196.xml"/><Relationship Id="rId47" Type="http://schemas.openxmlformats.org/officeDocument/2006/relationships/image" Target="../media/image223.png"/><Relationship Id="rId46" Type="http://schemas.openxmlformats.org/officeDocument/2006/relationships/customXml" Target="../ink/ink195.xml"/><Relationship Id="rId45" Type="http://schemas.openxmlformats.org/officeDocument/2006/relationships/image" Target="../media/image222.png"/><Relationship Id="rId44" Type="http://schemas.openxmlformats.org/officeDocument/2006/relationships/customXml" Target="../ink/ink194.xml"/><Relationship Id="rId43" Type="http://schemas.openxmlformats.org/officeDocument/2006/relationships/image" Target="../media/image221.png"/><Relationship Id="rId42" Type="http://schemas.openxmlformats.org/officeDocument/2006/relationships/customXml" Target="../ink/ink193.xml"/><Relationship Id="rId41" Type="http://schemas.openxmlformats.org/officeDocument/2006/relationships/image" Target="../media/image220.png"/><Relationship Id="rId40" Type="http://schemas.openxmlformats.org/officeDocument/2006/relationships/customXml" Target="../ink/ink192.xml"/><Relationship Id="rId4" Type="http://schemas.openxmlformats.org/officeDocument/2006/relationships/customXml" Target="../ink/ink174.xml"/><Relationship Id="rId39" Type="http://schemas.openxmlformats.org/officeDocument/2006/relationships/image" Target="../media/image219.png"/><Relationship Id="rId38" Type="http://schemas.openxmlformats.org/officeDocument/2006/relationships/customXml" Target="../ink/ink191.xml"/><Relationship Id="rId37" Type="http://schemas.openxmlformats.org/officeDocument/2006/relationships/image" Target="../media/image218.png"/><Relationship Id="rId36" Type="http://schemas.openxmlformats.org/officeDocument/2006/relationships/customXml" Target="../ink/ink190.xml"/><Relationship Id="rId35" Type="http://schemas.openxmlformats.org/officeDocument/2006/relationships/image" Target="../media/image217.png"/><Relationship Id="rId34" Type="http://schemas.openxmlformats.org/officeDocument/2006/relationships/customXml" Target="../ink/ink189.xml"/><Relationship Id="rId33" Type="http://schemas.openxmlformats.org/officeDocument/2006/relationships/image" Target="../media/image216.png"/><Relationship Id="rId32" Type="http://schemas.openxmlformats.org/officeDocument/2006/relationships/customXml" Target="../ink/ink188.xml"/><Relationship Id="rId31" Type="http://schemas.openxmlformats.org/officeDocument/2006/relationships/image" Target="../media/image215.png"/><Relationship Id="rId30" Type="http://schemas.openxmlformats.org/officeDocument/2006/relationships/customXml" Target="../ink/ink187.xml"/><Relationship Id="rId3" Type="http://schemas.openxmlformats.org/officeDocument/2006/relationships/image" Target="../media/image201.png"/><Relationship Id="rId29" Type="http://schemas.openxmlformats.org/officeDocument/2006/relationships/image" Target="../media/image214.png"/><Relationship Id="rId28" Type="http://schemas.openxmlformats.org/officeDocument/2006/relationships/customXml" Target="../ink/ink186.xml"/><Relationship Id="rId27" Type="http://schemas.openxmlformats.org/officeDocument/2006/relationships/image" Target="../media/image213.png"/><Relationship Id="rId26" Type="http://schemas.openxmlformats.org/officeDocument/2006/relationships/customXml" Target="../ink/ink185.xml"/><Relationship Id="rId25" Type="http://schemas.openxmlformats.org/officeDocument/2006/relationships/image" Target="../media/image212.png"/><Relationship Id="rId24" Type="http://schemas.openxmlformats.org/officeDocument/2006/relationships/customXml" Target="../ink/ink184.xml"/><Relationship Id="rId23" Type="http://schemas.openxmlformats.org/officeDocument/2006/relationships/image" Target="../media/image211.png"/><Relationship Id="rId22" Type="http://schemas.openxmlformats.org/officeDocument/2006/relationships/customXml" Target="../ink/ink183.xml"/><Relationship Id="rId21" Type="http://schemas.openxmlformats.org/officeDocument/2006/relationships/image" Target="../media/image210.png"/><Relationship Id="rId20" Type="http://schemas.openxmlformats.org/officeDocument/2006/relationships/customXml" Target="../ink/ink182.xml"/><Relationship Id="rId2" Type="http://schemas.openxmlformats.org/officeDocument/2006/relationships/customXml" Target="../ink/ink173.xml"/><Relationship Id="rId19" Type="http://schemas.openxmlformats.org/officeDocument/2006/relationships/image" Target="../media/image209.png"/><Relationship Id="rId18" Type="http://schemas.openxmlformats.org/officeDocument/2006/relationships/customXml" Target="../ink/ink181.xml"/><Relationship Id="rId17" Type="http://schemas.openxmlformats.org/officeDocument/2006/relationships/image" Target="../media/image208.png"/><Relationship Id="rId16" Type="http://schemas.openxmlformats.org/officeDocument/2006/relationships/customXml" Target="../ink/ink180.xml"/><Relationship Id="rId15" Type="http://schemas.openxmlformats.org/officeDocument/2006/relationships/image" Target="../media/image207.png"/><Relationship Id="rId14" Type="http://schemas.openxmlformats.org/officeDocument/2006/relationships/customXml" Target="../ink/ink179.xml"/><Relationship Id="rId13" Type="http://schemas.openxmlformats.org/officeDocument/2006/relationships/image" Target="../media/image206.png"/><Relationship Id="rId12" Type="http://schemas.openxmlformats.org/officeDocument/2006/relationships/customXml" Target="../ink/ink178.xml"/><Relationship Id="rId11" Type="http://schemas.openxmlformats.org/officeDocument/2006/relationships/image" Target="../media/image205.png"/><Relationship Id="rId10" Type="http://schemas.openxmlformats.org/officeDocument/2006/relationships/customXml" Target="../ink/ink177.xml"/><Relationship Id="rId1" Type="http://schemas.openxmlformats.org/officeDocument/2006/relationships/image" Target="../media/image200.png"/></Relationships>
</file>

<file path=ppt/slides/_rels/slide19.xml.rels><?xml version="1.0" encoding="UTF-8" standalone="yes"?>
<Relationships xmlns="http://schemas.openxmlformats.org/package/2006/relationships"><Relationship Id="rId9" Type="http://schemas.openxmlformats.org/officeDocument/2006/relationships/customXml" Target="../ink/ink202.xml"/><Relationship Id="rId8" Type="http://schemas.openxmlformats.org/officeDocument/2006/relationships/image" Target="../media/image231.png"/><Relationship Id="rId7" Type="http://schemas.openxmlformats.org/officeDocument/2006/relationships/customXml" Target="../ink/ink201.xml"/><Relationship Id="rId6" Type="http://schemas.openxmlformats.org/officeDocument/2006/relationships/image" Target="../media/image230.png"/><Relationship Id="rId5" Type="http://schemas.openxmlformats.org/officeDocument/2006/relationships/customXml" Target="../ink/ink200.xml"/><Relationship Id="rId4" Type="http://schemas.openxmlformats.org/officeDocument/2006/relationships/image" Target="../media/image229.png"/><Relationship Id="rId31" Type="http://schemas.openxmlformats.org/officeDocument/2006/relationships/slideLayout" Target="../slideLayouts/slideLayout7.xml"/><Relationship Id="rId30" Type="http://schemas.openxmlformats.org/officeDocument/2006/relationships/image" Target="../media/image242.png"/><Relationship Id="rId3" Type="http://schemas.openxmlformats.org/officeDocument/2006/relationships/customXml" Target="../ink/ink199.xml"/><Relationship Id="rId29" Type="http://schemas.openxmlformats.org/officeDocument/2006/relationships/customXml" Target="../ink/ink212.xml"/><Relationship Id="rId28" Type="http://schemas.openxmlformats.org/officeDocument/2006/relationships/image" Target="../media/image241.png"/><Relationship Id="rId27" Type="http://schemas.openxmlformats.org/officeDocument/2006/relationships/customXml" Target="../ink/ink211.xml"/><Relationship Id="rId26" Type="http://schemas.openxmlformats.org/officeDocument/2006/relationships/image" Target="../media/image240.png"/><Relationship Id="rId25" Type="http://schemas.openxmlformats.org/officeDocument/2006/relationships/customXml" Target="../ink/ink210.xml"/><Relationship Id="rId24" Type="http://schemas.openxmlformats.org/officeDocument/2006/relationships/image" Target="../media/image239.png"/><Relationship Id="rId23" Type="http://schemas.openxmlformats.org/officeDocument/2006/relationships/customXml" Target="../ink/ink209.xml"/><Relationship Id="rId22" Type="http://schemas.openxmlformats.org/officeDocument/2006/relationships/image" Target="../media/image238.png"/><Relationship Id="rId21" Type="http://schemas.openxmlformats.org/officeDocument/2006/relationships/customXml" Target="../ink/ink208.xml"/><Relationship Id="rId20" Type="http://schemas.openxmlformats.org/officeDocument/2006/relationships/image" Target="../media/image237.png"/><Relationship Id="rId2" Type="http://schemas.openxmlformats.org/officeDocument/2006/relationships/image" Target="../media/image228.png"/><Relationship Id="rId19" Type="http://schemas.openxmlformats.org/officeDocument/2006/relationships/customXml" Target="../ink/ink207.xml"/><Relationship Id="rId18" Type="http://schemas.openxmlformats.org/officeDocument/2006/relationships/image" Target="../media/image236.png"/><Relationship Id="rId17" Type="http://schemas.openxmlformats.org/officeDocument/2006/relationships/customXml" Target="../ink/ink206.xml"/><Relationship Id="rId16" Type="http://schemas.openxmlformats.org/officeDocument/2006/relationships/image" Target="../media/image235.png"/><Relationship Id="rId15" Type="http://schemas.openxmlformats.org/officeDocument/2006/relationships/customXml" Target="../ink/ink205.xml"/><Relationship Id="rId14" Type="http://schemas.openxmlformats.org/officeDocument/2006/relationships/image" Target="../media/image234.png"/><Relationship Id="rId13" Type="http://schemas.openxmlformats.org/officeDocument/2006/relationships/customXml" Target="../ink/ink204.xml"/><Relationship Id="rId12" Type="http://schemas.openxmlformats.org/officeDocument/2006/relationships/image" Target="../media/image233.png"/><Relationship Id="rId11" Type="http://schemas.openxmlformats.org/officeDocument/2006/relationships/customXml" Target="../ink/ink203.xml"/><Relationship Id="rId10" Type="http://schemas.openxmlformats.org/officeDocument/2006/relationships/image" Target="../media/image232.png"/><Relationship Id="rId1" Type="http://schemas.openxmlformats.org/officeDocument/2006/relationships/image" Target="../media/image22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customXml" Target="../ink/ink216.xml"/><Relationship Id="rId8" Type="http://schemas.openxmlformats.org/officeDocument/2006/relationships/image" Target="../media/image247.png"/><Relationship Id="rId7" Type="http://schemas.openxmlformats.org/officeDocument/2006/relationships/customXml" Target="../ink/ink215.xml"/><Relationship Id="rId6" Type="http://schemas.openxmlformats.org/officeDocument/2006/relationships/image" Target="../media/image246.png"/><Relationship Id="rId5" Type="http://schemas.openxmlformats.org/officeDocument/2006/relationships/customXml" Target="../ink/ink214.xml"/><Relationship Id="rId4" Type="http://schemas.openxmlformats.org/officeDocument/2006/relationships/image" Target="../media/image245.png"/><Relationship Id="rId35" Type="http://schemas.openxmlformats.org/officeDocument/2006/relationships/slideLayout" Target="../slideLayouts/slideLayout7.xml"/><Relationship Id="rId34" Type="http://schemas.openxmlformats.org/officeDocument/2006/relationships/image" Target="../media/image260.png"/><Relationship Id="rId33" Type="http://schemas.openxmlformats.org/officeDocument/2006/relationships/customXml" Target="../ink/ink228.xml"/><Relationship Id="rId32" Type="http://schemas.openxmlformats.org/officeDocument/2006/relationships/image" Target="../media/image259.png"/><Relationship Id="rId31" Type="http://schemas.openxmlformats.org/officeDocument/2006/relationships/customXml" Target="../ink/ink227.xml"/><Relationship Id="rId30" Type="http://schemas.openxmlformats.org/officeDocument/2006/relationships/image" Target="../media/image258.png"/><Relationship Id="rId3" Type="http://schemas.openxmlformats.org/officeDocument/2006/relationships/customXml" Target="../ink/ink213.xml"/><Relationship Id="rId29" Type="http://schemas.openxmlformats.org/officeDocument/2006/relationships/customXml" Target="../ink/ink226.xml"/><Relationship Id="rId28" Type="http://schemas.openxmlformats.org/officeDocument/2006/relationships/image" Target="../media/image257.png"/><Relationship Id="rId27" Type="http://schemas.openxmlformats.org/officeDocument/2006/relationships/customXml" Target="../ink/ink225.xml"/><Relationship Id="rId26" Type="http://schemas.openxmlformats.org/officeDocument/2006/relationships/image" Target="../media/image256.png"/><Relationship Id="rId25" Type="http://schemas.openxmlformats.org/officeDocument/2006/relationships/customXml" Target="../ink/ink224.xml"/><Relationship Id="rId24" Type="http://schemas.openxmlformats.org/officeDocument/2006/relationships/image" Target="../media/image255.png"/><Relationship Id="rId23" Type="http://schemas.openxmlformats.org/officeDocument/2006/relationships/customXml" Target="../ink/ink223.xml"/><Relationship Id="rId22" Type="http://schemas.openxmlformats.org/officeDocument/2006/relationships/image" Target="../media/image254.png"/><Relationship Id="rId21" Type="http://schemas.openxmlformats.org/officeDocument/2006/relationships/customXml" Target="../ink/ink222.xml"/><Relationship Id="rId20" Type="http://schemas.openxmlformats.org/officeDocument/2006/relationships/image" Target="../media/image253.png"/><Relationship Id="rId2" Type="http://schemas.openxmlformats.org/officeDocument/2006/relationships/image" Target="../media/image244.png"/><Relationship Id="rId19" Type="http://schemas.openxmlformats.org/officeDocument/2006/relationships/customXml" Target="../ink/ink221.xml"/><Relationship Id="rId18" Type="http://schemas.openxmlformats.org/officeDocument/2006/relationships/image" Target="../media/image252.png"/><Relationship Id="rId17" Type="http://schemas.openxmlformats.org/officeDocument/2006/relationships/customXml" Target="../ink/ink220.xml"/><Relationship Id="rId16" Type="http://schemas.openxmlformats.org/officeDocument/2006/relationships/image" Target="../media/image251.png"/><Relationship Id="rId15" Type="http://schemas.openxmlformats.org/officeDocument/2006/relationships/customXml" Target="../ink/ink219.xml"/><Relationship Id="rId14" Type="http://schemas.openxmlformats.org/officeDocument/2006/relationships/image" Target="../media/image250.png"/><Relationship Id="rId13" Type="http://schemas.openxmlformats.org/officeDocument/2006/relationships/customXml" Target="../ink/ink218.xml"/><Relationship Id="rId12" Type="http://schemas.openxmlformats.org/officeDocument/2006/relationships/image" Target="../media/image249.png"/><Relationship Id="rId11" Type="http://schemas.openxmlformats.org/officeDocument/2006/relationships/customXml" Target="../ink/ink217.xml"/><Relationship Id="rId10" Type="http://schemas.openxmlformats.org/officeDocument/2006/relationships/image" Target="../media/image248.png"/><Relationship Id="rId1" Type="http://schemas.openxmlformats.org/officeDocument/2006/relationships/image" Target="../media/image243.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63.png"/><Relationship Id="rId4" Type="http://schemas.openxmlformats.org/officeDocument/2006/relationships/customXml" Target="../ink/ink230.xml"/><Relationship Id="rId3" Type="http://schemas.openxmlformats.org/officeDocument/2006/relationships/image" Target="../media/image262.png"/><Relationship Id="rId2" Type="http://schemas.openxmlformats.org/officeDocument/2006/relationships/customXml" Target="../ink/ink229.xml"/><Relationship Id="rId1" Type="http://schemas.openxmlformats.org/officeDocument/2006/relationships/image" Target="../media/image261.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5.png"/><Relationship Id="rId2" Type="http://schemas.openxmlformats.org/officeDocument/2006/relationships/customXml" Target="../ink/ink231.xml"/><Relationship Id="rId1" Type="http://schemas.openxmlformats.org/officeDocument/2006/relationships/image" Target="../media/image264.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image" Target="../media/image26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0.png"/><Relationship Id="rId1" Type="http://schemas.openxmlformats.org/officeDocument/2006/relationships/image" Target="../media/image269.png"/></Relationships>
</file>

<file path=ppt/slides/_rels/slide25.xml.rels><?xml version="1.0" encoding="UTF-8" standalone="yes"?>
<Relationships xmlns="http://schemas.openxmlformats.org/package/2006/relationships"><Relationship Id="rId9" Type="http://schemas.openxmlformats.org/officeDocument/2006/relationships/image" Target="../media/image275.png"/><Relationship Id="rId8" Type="http://schemas.openxmlformats.org/officeDocument/2006/relationships/customXml" Target="../ink/ink235.xml"/><Relationship Id="rId7" Type="http://schemas.openxmlformats.org/officeDocument/2006/relationships/image" Target="../media/image274.png"/><Relationship Id="rId6" Type="http://schemas.openxmlformats.org/officeDocument/2006/relationships/customXml" Target="../ink/ink234.xml"/><Relationship Id="rId5" Type="http://schemas.openxmlformats.org/officeDocument/2006/relationships/image" Target="../media/image273.png"/><Relationship Id="rId4" Type="http://schemas.openxmlformats.org/officeDocument/2006/relationships/customXml" Target="../ink/ink233.xml"/><Relationship Id="rId3" Type="http://schemas.openxmlformats.org/officeDocument/2006/relationships/image" Target="../media/image272.png"/><Relationship Id="rId20" Type="http://schemas.openxmlformats.org/officeDocument/2006/relationships/slideLayout" Target="../slideLayouts/slideLayout7.xml"/><Relationship Id="rId2" Type="http://schemas.openxmlformats.org/officeDocument/2006/relationships/customXml" Target="../ink/ink232.xml"/><Relationship Id="rId19" Type="http://schemas.openxmlformats.org/officeDocument/2006/relationships/image" Target="../media/image280.png"/><Relationship Id="rId18" Type="http://schemas.openxmlformats.org/officeDocument/2006/relationships/customXml" Target="../ink/ink240.xml"/><Relationship Id="rId17" Type="http://schemas.openxmlformats.org/officeDocument/2006/relationships/image" Target="../media/image279.png"/><Relationship Id="rId16" Type="http://schemas.openxmlformats.org/officeDocument/2006/relationships/customXml" Target="../ink/ink239.xml"/><Relationship Id="rId15" Type="http://schemas.openxmlformats.org/officeDocument/2006/relationships/image" Target="../media/image278.png"/><Relationship Id="rId14" Type="http://schemas.openxmlformats.org/officeDocument/2006/relationships/customXml" Target="../ink/ink238.xml"/><Relationship Id="rId13" Type="http://schemas.openxmlformats.org/officeDocument/2006/relationships/image" Target="../media/image277.png"/><Relationship Id="rId12" Type="http://schemas.openxmlformats.org/officeDocument/2006/relationships/customXml" Target="../ink/ink237.xml"/><Relationship Id="rId11" Type="http://schemas.openxmlformats.org/officeDocument/2006/relationships/image" Target="../media/image276.png"/><Relationship Id="rId10" Type="http://schemas.openxmlformats.org/officeDocument/2006/relationships/customXml" Target="../ink/ink236.xml"/><Relationship Id="rId1" Type="http://schemas.openxmlformats.org/officeDocument/2006/relationships/image" Target="../media/image27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3.png"/><Relationship Id="rId1" Type="http://schemas.openxmlformats.org/officeDocument/2006/relationships/image" Target="../media/image28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9" Type="http://schemas.openxmlformats.org/officeDocument/2006/relationships/customXml" Target="../ink/ink4.xml"/><Relationship Id="rId81" Type="http://schemas.openxmlformats.org/officeDocument/2006/relationships/slideLayout" Target="../slideLayouts/slideLayout7.xml"/><Relationship Id="rId80" Type="http://schemas.openxmlformats.org/officeDocument/2006/relationships/image" Target="../media/image48.png"/><Relationship Id="rId8" Type="http://schemas.openxmlformats.org/officeDocument/2006/relationships/image" Target="../media/image12.png"/><Relationship Id="rId79" Type="http://schemas.openxmlformats.org/officeDocument/2006/relationships/customXml" Target="../ink/ink39.xml"/><Relationship Id="rId78" Type="http://schemas.openxmlformats.org/officeDocument/2006/relationships/image" Target="../media/image47.png"/><Relationship Id="rId77" Type="http://schemas.openxmlformats.org/officeDocument/2006/relationships/customXml" Target="../ink/ink38.xml"/><Relationship Id="rId76" Type="http://schemas.openxmlformats.org/officeDocument/2006/relationships/image" Target="../media/image46.png"/><Relationship Id="rId75" Type="http://schemas.openxmlformats.org/officeDocument/2006/relationships/customXml" Target="../ink/ink37.xml"/><Relationship Id="rId74" Type="http://schemas.openxmlformats.org/officeDocument/2006/relationships/image" Target="../media/image45.png"/><Relationship Id="rId73" Type="http://schemas.openxmlformats.org/officeDocument/2006/relationships/customXml" Target="../ink/ink36.xml"/><Relationship Id="rId72" Type="http://schemas.openxmlformats.org/officeDocument/2006/relationships/image" Target="../media/image44.png"/><Relationship Id="rId71" Type="http://schemas.openxmlformats.org/officeDocument/2006/relationships/customXml" Target="../ink/ink35.xml"/><Relationship Id="rId70" Type="http://schemas.openxmlformats.org/officeDocument/2006/relationships/image" Target="../media/image43.png"/><Relationship Id="rId7" Type="http://schemas.openxmlformats.org/officeDocument/2006/relationships/customXml" Target="../ink/ink3.xml"/><Relationship Id="rId69" Type="http://schemas.openxmlformats.org/officeDocument/2006/relationships/customXml" Target="../ink/ink34.xml"/><Relationship Id="rId68" Type="http://schemas.openxmlformats.org/officeDocument/2006/relationships/image" Target="../media/image42.png"/><Relationship Id="rId67" Type="http://schemas.openxmlformats.org/officeDocument/2006/relationships/customXml" Target="../ink/ink33.xml"/><Relationship Id="rId66" Type="http://schemas.openxmlformats.org/officeDocument/2006/relationships/image" Target="../media/image41.png"/><Relationship Id="rId65" Type="http://schemas.openxmlformats.org/officeDocument/2006/relationships/customXml" Target="../ink/ink32.xml"/><Relationship Id="rId64" Type="http://schemas.openxmlformats.org/officeDocument/2006/relationships/image" Target="../media/image40.png"/><Relationship Id="rId63" Type="http://schemas.openxmlformats.org/officeDocument/2006/relationships/customXml" Target="../ink/ink31.xml"/><Relationship Id="rId62" Type="http://schemas.openxmlformats.org/officeDocument/2006/relationships/image" Target="../media/image39.png"/><Relationship Id="rId61" Type="http://schemas.openxmlformats.org/officeDocument/2006/relationships/customXml" Target="../ink/ink30.xml"/><Relationship Id="rId60" Type="http://schemas.openxmlformats.org/officeDocument/2006/relationships/image" Target="../media/image38.png"/><Relationship Id="rId6" Type="http://schemas.openxmlformats.org/officeDocument/2006/relationships/image" Target="../media/image11.png"/><Relationship Id="rId59" Type="http://schemas.openxmlformats.org/officeDocument/2006/relationships/customXml" Target="../ink/ink29.xml"/><Relationship Id="rId58" Type="http://schemas.openxmlformats.org/officeDocument/2006/relationships/image" Target="../media/image37.png"/><Relationship Id="rId57" Type="http://schemas.openxmlformats.org/officeDocument/2006/relationships/customXml" Target="../ink/ink28.xml"/><Relationship Id="rId56" Type="http://schemas.openxmlformats.org/officeDocument/2006/relationships/image" Target="../media/image36.png"/><Relationship Id="rId55" Type="http://schemas.openxmlformats.org/officeDocument/2006/relationships/customXml" Target="../ink/ink27.xml"/><Relationship Id="rId54" Type="http://schemas.openxmlformats.org/officeDocument/2006/relationships/image" Target="../media/image35.png"/><Relationship Id="rId53" Type="http://schemas.openxmlformats.org/officeDocument/2006/relationships/customXml" Target="../ink/ink26.xml"/><Relationship Id="rId52" Type="http://schemas.openxmlformats.org/officeDocument/2006/relationships/image" Target="../media/image34.png"/><Relationship Id="rId51" Type="http://schemas.openxmlformats.org/officeDocument/2006/relationships/customXml" Target="../ink/ink25.xml"/><Relationship Id="rId50" Type="http://schemas.openxmlformats.org/officeDocument/2006/relationships/image" Target="../media/image33.png"/><Relationship Id="rId5" Type="http://schemas.openxmlformats.org/officeDocument/2006/relationships/customXml" Target="../ink/ink2.xml"/><Relationship Id="rId49" Type="http://schemas.openxmlformats.org/officeDocument/2006/relationships/customXml" Target="../ink/ink24.xml"/><Relationship Id="rId48" Type="http://schemas.openxmlformats.org/officeDocument/2006/relationships/image" Target="../media/image32.png"/><Relationship Id="rId47" Type="http://schemas.openxmlformats.org/officeDocument/2006/relationships/customXml" Target="../ink/ink23.xml"/><Relationship Id="rId46" Type="http://schemas.openxmlformats.org/officeDocument/2006/relationships/image" Target="../media/image31.png"/><Relationship Id="rId45" Type="http://schemas.openxmlformats.org/officeDocument/2006/relationships/customXml" Target="../ink/ink22.xml"/><Relationship Id="rId44" Type="http://schemas.openxmlformats.org/officeDocument/2006/relationships/image" Target="../media/image30.png"/><Relationship Id="rId43" Type="http://schemas.openxmlformats.org/officeDocument/2006/relationships/customXml" Target="../ink/ink21.xml"/><Relationship Id="rId42" Type="http://schemas.openxmlformats.org/officeDocument/2006/relationships/image" Target="../media/image29.png"/><Relationship Id="rId41" Type="http://schemas.openxmlformats.org/officeDocument/2006/relationships/customXml" Target="../ink/ink20.xml"/><Relationship Id="rId40" Type="http://schemas.openxmlformats.org/officeDocument/2006/relationships/image" Target="../media/image28.png"/><Relationship Id="rId4" Type="http://schemas.openxmlformats.org/officeDocument/2006/relationships/image" Target="../media/image10.png"/><Relationship Id="rId39" Type="http://schemas.openxmlformats.org/officeDocument/2006/relationships/customXml" Target="../ink/ink19.xml"/><Relationship Id="rId38" Type="http://schemas.openxmlformats.org/officeDocument/2006/relationships/image" Target="../media/image27.png"/><Relationship Id="rId37" Type="http://schemas.openxmlformats.org/officeDocument/2006/relationships/customXml" Target="../ink/ink18.xml"/><Relationship Id="rId36" Type="http://schemas.openxmlformats.org/officeDocument/2006/relationships/image" Target="../media/image26.png"/><Relationship Id="rId35" Type="http://schemas.openxmlformats.org/officeDocument/2006/relationships/customXml" Target="../ink/ink17.xml"/><Relationship Id="rId34" Type="http://schemas.openxmlformats.org/officeDocument/2006/relationships/image" Target="../media/image25.png"/><Relationship Id="rId33" Type="http://schemas.openxmlformats.org/officeDocument/2006/relationships/customXml" Target="../ink/ink16.xml"/><Relationship Id="rId32" Type="http://schemas.openxmlformats.org/officeDocument/2006/relationships/image" Target="../media/image24.png"/><Relationship Id="rId31" Type="http://schemas.openxmlformats.org/officeDocument/2006/relationships/customXml" Target="../ink/ink15.xml"/><Relationship Id="rId30" Type="http://schemas.openxmlformats.org/officeDocument/2006/relationships/image" Target="../media/image23.png"/><Relationship Id="rId3" Type="http://schemas.openxmlformats.org/officeDocument/2006/relationships/customXml" Target="../ink/ink1.xml"/><Relationship Id="rId29" Type="http://schemas.openxmlformats.org/officeDocument/2006/relationships/customXml" Target="../ink/ink14.xml"/><Relationship Id="rId28" Type="http://schemas.openxmlformats.org/officeDocument/2006/relationships/image" Target="../media/image22.png"/><Relationship Id="rId27" Type="http://schemas.openxmlformats.org/officeDocument/2006/relationships/customXml" Target="../ink/ink13.xml"/><Relationship Id="rId26" Type="http://schemas.openxmlformats.org/officeDocument/2006/relationships/image" Target="../media/image21.png"/><Relationship Id="rId25" Type="http://schemas.openxmlformats.org/officeDocument/2006/relationships/customXml" Target="../ink/ink12.xml"/><Relationship Id="rId24" Type="http://schemas.openxmlformats.org/officeDocument/2006/relationships/image" Target="../media/image20.png"/><Relationship Id="rId23" Type="http://schemas.openxmlformats.org/officeDocument/2006/relationships/customXml" Target="../ink/ink11.xml"/><Relationship Id="rId22" Type="http://schemas.openxmlformats.org/officeDocument/2006/relationships/image" Target="../media/image19.png"/><Relationship Id="rId21" Type="http://schemas.openxmlformats.org/officeDocument/2006/relationships/customXml" Target="../ink/ink10.xml"/><Relationship Id="rId20" Type="http://schemas.openxmlformats.org/officeDocument/2006/relationships/image" Target="../media/image18.png"/><Relationship Id="rId2" Type="http://schemas.openxmlformats.org/officeDocument/2006/relationships/image" Target="../media/image9.png"/><Relationship Id="rId19" Type="http://schemas.openxmlformats.org/officeDocument/2006/relationships/customXml" Target="../ink/ink9.xml"/><Relationship Id="rId18" Type="http://schemas.openxmlformats.org/officeDocument/2006/relationships/image" Target="../media/image17.png"/><Relationship Id="rId17" Type="http://schemas.openxmlformats.org/officeDocument/2006/relationships/customXml" Target="../ink/ink8.xml"/><Relationship Id="rId16" Type="http://schemas.openxmlformats.org/officeDocument/2006/relationships/image" Target="../media/image16.png"/><Relationship Id="rId15" Type="http://schemas.openxmlformats.org/officeDocument/2006/relationships/customXml" Target="../ink/ink7.xml"/><Relationship Id="rId14" Type="http://schemas.openxmlformats.org/officeDocument/2006/relationships/image" Target="../media/image15.png"/><Relationship Id="rId13" Type="http://schemas.openxmlformats.org/officeDocument/2006/relationships/customXml" Target="../ink/ink6.xml"/><Relationship Id="rId12" Type="http://schemas.openxmlformats.org/officeDocument/2006/relationships/image" Target="../media/image14.png"/><Relationship Id="rId11" Type="http://schemas.openxmlformats.org/officeDocument/2006/relationships/customXml" Target="../ink/ink5.xml"/><Relationship Id="rId10" Type="http://schemas.openxmlformats.org/officeDocument/2006/relationships/image" Target="../media/image13.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pic>
        <p:nvPicPr>
          <p:cNvPr id="4" name="图片 3"/>
          <p:cNvPicPr>
            <a:picLocks noChangeAspect="1"/>
          </p:cNvPicPr>
          <p:nvPr/>
        </p:nvPicPr>
        <p:blipFill>
          <a:blip r:embed="rId1"/>
          <a:stretch>
            <a:fillRect/>
          </a:stretch>
        </p:blipFill>
        <p:spPr>
          <a:xfrm>
            <a:off x="1022985" y="306705"/>
            <a:ext cx="10942955" cy="605091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735" y="92768"/>
            <a:ext cx="5376489" cy="3512877"/>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1316" y="2748131"/>
            <a:ext cx="5750502" cy="410986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6981287" y="-1"/>
            <a:ext cx="5210714" cy="303414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247602"/>
            <a:ext cx="12192000" cy="6009506"/>
          </a:xfrm>
          <a:prstGeom prst="rect">
            <a:avLst/>
          </a:prstGeom>
        </p:spPr>
      </p:pic>
      <p:grpSp>
        <p:nvGrpSpPr>
          <p:cNvPr id="26" name="组合 25"/>
          <p:cNvGrpSpPr/>
          <p:nvPr/>
        </p:nvGrpSpPr>
        <p:grpSpPr>
          <a:xfrm>
            <a:off x="1153080" y="3511767"/>
            <a:ext cx="1456560" cy="596880"/>
            <a:chOff x="1153080" y="3511767"/>
            <a:chExt cx="1456560" cy="596880"/>
          </a:xfrm>
        </p:grpSpPr>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153080" y="3615807"/>
                <a:ext cx="364320" cy="333360"/>
              </p14:xfrm>
            </p:contentPart>
          </mc:Choice>
          <mc:Fallback xmlns="">
            <p:pic>
              <p:nvPicPr>
                <p:cNvPr id="3" name="墨迹 2"/>
              </p:nvPicPr>
              <p:blipFill>
                <a:blip r:embed="rId3"/>
              </p:blipFill>
              <p:spPr>
                <a:xfrm>
                  <a:off x="1153080" y="3615807"/>
                  <a:ext cx="364320" cy="333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1413360" y="3750807"/>
                <a:ext cx="110880" cy="360"/>
              </p14:xfrm>
            </p:contentPart>
          </mc:Choice>
          <mc:Fallback xmlns="">
            <p:pic>
              <p:nvPicPr>
                <p:cNvPr id="4" name="墨迹 3"/>
              </p:nvPicPr>
              <p:blipFill>
                <a:blip r:embed="rId5"/>
              </p:blipFill>
              <p:spPr>
                <a:xfrm>
                  <a:off x="1413360" y="3750807"/>
                  <a:ext cx="11088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1413360" y="3833967"/>
                <a:ext cx="251280" cy="11520"/>
              </p14:xfrm>
            </p:contentPart>
          </mc:Choice>
          <mc:Fallback xmlns="">
            <p:pic>
              <p:nvPicPr>
                <p:cNvPr id="5" name="墨迹 4"/>
              </p:nvPicPr>
              <p:blipFill>
                <a:blip r:embed="rId7"/>
              </p:blipFill>
              <p:spPr>
                <a:xfrm>
                  <a:off x="1413360" y="3833967"/>
                  <a:ext cx="251280" cy="115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1626840" y="3730287"/>
                <a:ext cx="192960" cy="245160"/>
              </p14:xfrm>
            </p:contentPart>
          </mc:Choice>
          <mc:Fallback xmlns="">
            <p:pic>
              <p:nvPicPr>
                <p:cNvPr id="6" name="墨迹 5"/>
              </p:nvPicPr>
              <p:blipFill>
                <a:blip r:embed="rId9"/>
              </p:blipFill>
              <p:spPr>
                <a:xfrm>
                  <a:off x="1626840" y="3730287"/>
                  <a:ext cx="192960" cy="2451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2202480" y="3511767"/>
                <a:ext cx="96120" cy="126000"/>
              </p14:xfrm>
            </p:contentPart>
          </mc:Choice>
          <mc:Fallback xmlns="">
            <p:pic>
              <p:nvPicPr>
                <p:cNvPr id="7" name="墨迹 6"/>
              </p:nvPicPr>
              <p:blipFill>
                <a:blip r:embed="rId11"/>
              </p:blipFill>
              <p:spPr>
                <a:xfrm>
                  <a:off x="2202480" y="3511767"/>
                  <a:ext cx="96120" cy="1260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墨迹 7"/>
                <p14:cNvContentPartPr/>
                <p14:nvPr/>
              </p14:nvContentPartPr>
              <p14:xfrm>
                <a:off x="1913040" y="3646767"/>
                <a:ext cx="465840" cy="227520"/>
              </p14:xfrm>
            </p:contentPart>
          </mc:Choice>
          <mc:Fallback xmlns="">
            <p:pic>
              <p:nvPicPr>
                <p:cNvPr id="8" name="墨迹 7"/>
              </p:nvPicPr>
              <p:blipFill>
                <a:blip r:embed="rId13"/>
              </p:blipFill>
              <p:spPr>
                <a:xfrm>
                  <a:off x="1913040" y="3646767"/>
                  <a:ext cx="465840" cy="22752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墨迹 8"/>
                <p14:cNvContentPartPr/>
                <p14:nvPr/>
              </p14:nvContentPartPr>
              <p14:xfrm>
                <a:off x="2213280" y="3698967"/>
                <a:ext cx="73080" cy="409680"/>
              </p14:xfrm>
            </p:contentPart>
          </mc:Choice>
          <mc:Fallback xmlns="">
            <p:pic>
              <p:nvPicPr>
                <p:cNvPr id="9" name="墨迹 8"/>
              </p:nvPicPr>
              <p:blipFill>
                <a:blip r:embed="rId15"/>
              </p:blipFill>
              <p:spPr>
                <a:xfrm>
                  <a:off x="2213280" y="3698967"/>
                  <a:ext cx="73080" cy="40968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1" name="墨迹 10"/>
                <p14:cNvContentPartPr/>
                <p14:nvPr/>
              </p14:nvContentPartPr>
              <p14:xfrm>
                <a:off x="2441520" y="3614727"/>
                <a:ext cx="168120" cy="474840"/>
              </p14:xfrm>
            </p:contentPart>
          </mc:Choice>
          <mc:Fallback xmlns="">
            <p:pic>
              <p:nvPicPr>
                <p:cNvPr id="11" name="墨迹 10"/>
              </p:nvPicPr>
              <p:blipFill>
                <a:blip r:embed="rId17"/>
              </p:blipFill>
              <p:spPr>
                <a:xfrm>
                  <a:off x="2441520" y="3614727"/>
                  <a:ext cx="168120" cy="47484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2" name="墨迹 11"/>
                <p14:cNvContentPartPr/>
                <p14:nvPr/>
              </p14:nvContentPartPr>
              <p14:xfrm>
                <a:off x="2426400" y="3688527"/>
                <a:ext cx="98640" cy="341280"/>
              </p14:xfrm>
            </p:contentPart>
          </mc:Choice>
          <mc:Fallback xmlns="">
            <p:pic>
              <p:nvPicPr>
                <p:cNvPr id="12" name="墨迹 11"/>
              </p:nvPicPr>
              <p:blipFill>
                <a:blip r:embed="rId19"/>
              </p:blipFill>
              <p:spPr>
                <a:xfrm>
                  <a:off x="2426400" y="3688527"/>
                  <a:ext cx="98640" cy="341280"/>
                </a:xfrm>
                <a:prstGeom prst="rect"/>
              </p:spPr>
            </p:pic>
          </mc:Fallback>
        </mc:AlternateContent>
      </p:grpSp>
      <p:grpSp>
        <p:nvGrpSpPr>
          <p:cNvPr id="40" name="组合 39"/>
          <p:cNvGrpSpPr/>
          <p:nvPr/>
        </p:nvGrpSpPr>
        <p:grpSpPr>
          <a:xfrm>
            <a:off x="2926440" y="3374607"/>
            <a:ext cx="1938240" cy="870480"/>
            <a:chOff x="2926440" y="3374607"/>
            <a:chExt cx="1938240" cy="870480"/>
          </a:xfrm>
        </p:grpSpPr>
        <mc:AlternateContent xmlns:mc="http://schemas.openxmlformats.org/markup-compatibility/2006" xmlns:p14="http://schemas.microsoft.com/office/powerpoint/2010/main">
          <mc:Choice Requires="p14">
            <p:contentPart r:id="rId20" p14:bwMode="auto">
              <p14:nvContentPartPr>
                <p14:cNvPr id="13" name="墨迹 12"/>
                <p14:cNvContentPartPr/>
                <p14:nvPr/>
              </p14:nvContentPartPr>
              <p14:xfrm>
                <a:off x="2926440" y="3374607"/>
                <a:ext cx="308520" cy="248040"/>
              </p14:xfrm>
            </p:contentPart>
          </mc:Choice>
          <mc:Fallback xmlns="">
            <p:pic>
              <p:nvPicPr>
                <p:cNvPr id="13" name="墨迹 12"/>
              </p:nvPicPr>
              <p:blipFill>
                <a:blip r:embed="rId21"/>
              </p:blipFill>
              <p:spPr>
                <a:xfrm>
                  <a:off x="2926440" y="3374607"/>
                  <a:ext cx="308520" cy="24804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4" name="墨迹 13"/>
                <p14:cNvContentPartPr/>
                <p14:nvPr/>
              </p14:nvContentPartPr>
              <p14:xfrm>
                <a:off x="3075480" y="3636687"/>
                <a:ext cx="92160" cy="22320"/>
              </p14:xfrm>
            </p:contentPart>
          </mc:Choice>
          <mc:Fallback xmlns="">
            <p:pic>
              <p:nvPicPr>
                <p:cNvPr id="14" name="墨迹 13"/>
              </p:nvPicPr>
              <p:blipFill>
                <a:blip r:embed="rId23"/>
              </p:blipFill>
              <p:spPr>
                <a:xfrm>
                  <a:off x="3075480" y="3636687"/>
                  <a:ext cx="92160" cy="2232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5" name="墨迹 14"/>
                <p14:cNvContentPartPr/>
                <p14:nvPr/>
              </p14:nvContentPartPr>
              <p14:xfrm>
                <a:off x="3097800" y="3636687"/>
                <a:ext cx="40320" cy="125640"/>
              </p14:xfrm>
            </p:contentPart>
          </mc:Choice>
          <mc:Fallback xmlns="">
            <p:pic>
              <p:nvPicPr>
                <p:cNvPr id="15" name="墨迹 14"/>
              </p:nvPicPr>
              <p:blipFill>
                <a:blip r:embed="rId25"/>
              </p:blipFill>
              <p:spPr>
                <a:xfrm>
                  <a:off x="3097800" y="3636687"/>
                  <a:ext cx="40320" cy="12564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6" name="墨迹 15"/>
                <p14:cNvContentPartPr/>
                <p14:nvPr/>
              </p14:nvContentPartPr>
              <p14:xfrm>
                <a:off x="3002760" y="3754767"/>
                <a:ext cx="178200" cy="6840"/>
              </p14:xfrm>
            </p:contentPart>
          </mc:Choice>
          <mc:Fallback xmlns="">
            <p:pic>
              <p:nvPicPr>
                <p:cNvPr id="16" name="墨迹 15"/>
              </p:nvPicPr>
              <p:blipFill>
                <a:blip r:embed="rId27"/>
              </p:blipFill>
              <p:spPr>
                <a:xfrm>
                  <a:off x="3002760" y="3754767"/>
                  <a:ext cx="178200" cy="684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7" name="墨迹 16"/>
                <p14:cNvContentPartPr/>
                <p14:nvPr/>
              </p14:nvContentPartPr>
              <p14:xfrm>
                <a:off x="2961000" y="3823887"/>
                <a:ext cx="304920" cy="41760"/>
              </p14:xfrm>
            </p:contentPart>
          </mc:Choice>
          <mc:Fallback xmlns="">
            <p:pic>
              <p:nvPicPr>
                <p:cNvPr id="17" name="墨迹 16"/>
              </p:nvPicPr>
              <p:blipFill>
                <a:blip r:embed="rId29"/>
              </p:blipFill>
              <p:spPr>
                <a:xfrm>
                  <a:off x="2961000" y="3823887"/>
                  <a:ext cx="304920" cy="417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8" name="墨迹 17"/>
                <p14:cNvContentPartPr/>
                <p14:nvPr/>
              </p14:nvContentPartPr>
              <p14:xfrm>
                <a:off x="3081240" y="3771687"/>
                <a:ext cx="88560" cy="364320"/>
              </p14:xfrm>
            </p:contentPart>
          </mc:Choice>
          <mc:Fallback xmlns="">
            <p:pic>
              <p:nvPicPr>
                <p:cNvPr id="18" name="墨迹 17"/>
              </p:nvPicPr>
              <p:blipFill>
                <a:blip r:embed="rId31"/>
              </p:blipFill>
              <p:spPr>
                <a:xfrm>
                  <a:off x="3081240" y="3771687"/>
                  <a:ext cx="88560" cy="36432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9" name="墨迹 18"/>
                <p14:cNvContentPartPr/>
                <p14:nvPr/>
              </p14:nvContentPartPr>
              <p14:xfrm>
                <a:off x="2992320" y="3948447"/>
                <a:ext cx="112680" cy="11160"/>
              </p14:xfrm>
            </p:contentPart>
          </mc:Choice>
          <mc:Fallback xmlns="">
            <p:pic>
              <p:nvPicPr>
                <p:cNvPr id="19" name="墨迹 18"/>
              </p:nvPicPr>
              <p:blipFill>
                <a:blip r:embed="rId33"/>
              </p:blipFill>
              <p:spPr>
                <a:xfrm>
                  <a:off x="2992320" y="3948447"/>
                  <a:ext cx="112680" cy="111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0" name="墨迹 19"/>
                <p14:cNvContentPartPr/>
                <p14:nvPr/>
              </p14:nvContentPartPr>
              <p14:xfrm>
                <a:off x="3501720" y="3511767"/>
                <a:ext cx="46080" cy="43200"/>
              </p14:xfrm>
            </p:contentPart>
          </mc:Choice>
          <mc:Fallback xmlns="">
            <p:pic>
              <p:nvPicPr>
                <p:cNvPr id="20" name="墨迹 19"/>
              </p:nvPicPr>
              <p:blipFill>
                <a:blip r:embed="rId35"/>
              </p:blipFill>
              <p:spPr>
                <a:xfrm>
                  <a:off x="3501720" y="3511767"/>
                  <a:ext cx="46080" cy="432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1" name="墨迹 20"/>
                <p14:cNvContentPartPr/>
                <p14:nvPr/>
              </p14:nvContentPartPr>
              <p14:xfrm>
                <a:off x="3459960" y="3605367"/>
                <a:ext cx="177120" cy="10800"/>
              </p14:xfrm>
            </p:contentPart>
          </mc:Choice>
          <mc:Fallback xmlns="">
            <p:pic>
              <p:nvPicPr>
                <p:cNvPr id="21" name="墨迹 20"/>
              </p:nvPicPr>
              <p:blipFill>
                <a:blip r:embed="rId37"/>
              </p:blipFill>
              <p:spPr>
                <a:xfrm>
                  <a:off x="3459960" y="3605367"/>
                  <a:ext cx="177120" cy="108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2" name="墨迹 21"/>
                <p14:cNvContentPartPr/>
                <p14:nvPr/>
              </p14:nvContentPartPr>
              <p14:xfrm>
                <a:off x="3514680" y="3626247"/>
                <a:ext cx="49680" cy="146160"/>
              </p14:xfrm>
            </p:contentPart>
          </mc:Choice>
          <mc:Fallback xmlns="">
            <p:pic>
              <p:nvPicPr>
                <p:cNvPr id="22" name="墨迹 21"/>
              </p:nvPicPr>
              <p:blipFill>
                <a:blip r:embed="rId39"/>
              </p:blipFill>
              <p:spPr>
                <a:xfrm>
                  <a:off x="3514680" y="3626247"/>
                  <a:ext cx="49680" cy="14616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3" name="墨迹 22"/>
                <p14:cNvContentPartPr/>
                <p14:nvPr/>
              </p14:nvContentPartPr>
              <p14:xfrm>
                <a:off x="3564000" y="3657567"/>
                <a:ext cx="360" cy="197280"/>
              </p14:xfrm>
            </p:contentPart>
          </mc:Choice>
          <mc:Fallback xmlns="">
            <p:pic>
              <p:nvPicPr>
                <p:cNvPr id="23" name="墨迹 22"/>
              </p:nvPicPr>
              <p:blipFill>
                <a:blip r:embed="rId41"/>
              </p:blipFill>
              <p:spPr>
                <a:xfrm>
                  <a:off x="3564000" y="3657567"/>
                  <a:ext cx="360" cy="19728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4" name="墨迹 23"/>
                <p14:cNvContentPartPr/>
                <p14:nvPr/>
              </p14:nvContentPartPr>
              <p14:xfrm>
                <a:off x="3435480" y="3678447"/>
                <a:ext cx="56160" cy="24120"/>
              </p14:xfrm>
            </p:contentPart>
          </mc:Choice>
          <mc:Fallback xmlns="">
            <p:pic>
              <p:nvPicPr>
                <p:cNvPr id="24" name="墨迹 23"/>
              </p:nvPicPr>
              <p:blipFill>
                <a:blip r:embed="rId43"/>
              </p:blipFill>
              <p:spPr>
                <a:xfrm>
                  <a:off x="3435480" y="3678447"/>
                  <a:ext cx="56160" cy="2412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7" name="墨迹 26"/>
                <p14:cNvContentPartPr/>
                <p14:nvPr/>
              </p14:nvContentPartPr>
              <p14:xfrm>
                <a:off x="3553560" y="3709047"/>
                <a:ext cx="92520" cy="127440"/>
              </p14:xfrm>
            </p:contentPart>
          </mc:Choice>
          <mc:Fallback xmlns="">
            <p:pic>
              <p:nvPicPr>
                <p:cNvPr id="27" name="墨迹 26"/>
              </p:nvPicPr>
              <p:blipFill>
                <a:blip r:embed="rId45"/>
              </p:blipFill>
              <p:spPr>
                <a:xfrm>
                  <a:off x="3553560" y="3709047"/>
                  <a:ext cx="92520" cy="12744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8" name="墨迹 27"/>
                <p14:cNvContentPartPr/>
                <p14:nvPr/>
              </p14:nvContentPartPr>
              <p14:xfrm>
                <a:off x="3459960" y="3802647"/>
                <a:ext cx="183600" cy="164880"/>
              </p14:xfrm>
            </p:contentPart>
          </mc:Choice>
          <mc:Fallback xmlns="">
            <p:pic>
              <p:nvPicPr>
                <p:cNvPr id="28" name="墨迹 27"/>
              </p:nvPicPr>
              <p:blipFill>
                <a:blip r:embed="rId47"/>
              </p:blipFill>
              <p:spPr>
                <a:xfrm>
                  <a:off x="3459960" y="3802647"/>
                  <a:ext cx="183600" cy="16488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9" name="墨迹 28"/>
                <p14:cNvContentPartPr/>
                <p14:nvPr/>
              </p14:nvContentPartPr>
              <p14:xfrm>
                <a:off x="3533040" y="3833967"/>
                <a:ext cx="409320" cy="220320"/>
              </p14:xfrm>
            </p:contentPart>
          </mc:Choice>
          <mc:Fallback xmlns="">
            <p:pic>
              <p:nvPicPr>
                <p:cNvPr id="29" name="墨迹 28"/>
              </p:nvPicPr>
              <p:blipFill>
                <a:blip r:embed="rId49"/>
              </p:blipFill>
              <p:spPr>
                <a:xfrm>
                  <a:off x="3533040" y="3833967"/>
                  <a:ext cx="409320" cy="22032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0" name="墨迹 29"/>
                <p14:cNvContentPartPr/>
                <p14:nvPr/>
              </p14:nvContentPartPr>
              <p14:xfrm>
                <a:off x="4166640" y="3657567"/>
                <a:ext cx="95760" cy="360"/>
              </p14:xfrm>
            </p:contentPart>
          </mc:Choice>
          <mc:Fallback xmlns="">
            <p:pic>
              <p:nvPicPr>
                <p:cNvPr id="30" name="墨迹 29"/>
              </p:nvPicPr>
              <p:blipFill>
                <a:blip r:embed="rId51"/>
              </p:blipFill>
              <p:spPr>
                <a:xfrm>
                  <a:off x="4166640" y="3657567"/>
                  <a:ext cx="95760" cy="36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1" name="墨迹 30"/>
                <p14:cNvContentPartPr/>
                <p14:nvPr/>
              </p14:nvContentPartPr>
              <p14:xfrm>
                <a:off x="4096800" y="3574047"/>
                <a:ext cx="133200" cy="671040"/>
              </p14:xfrm>
            </p:contentPart>
          </mc:Choice>
          <mc:Fallback xmlns="">
            <p:pic>
              <p:nvPicPr>
                <p:cNvPr id="31" name="墨迹 30"/>
              </p:nvPicPr>
              <p:blipFill>
                <a:blip r:embed="rId53"/>
              </p:blipFill>
              <p:spPr>
                <a:xfrm>
                  <a:off x="4096800" y="3574047"/>
                  <a:ext cx="133200" cy="67104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2" name="墨迹 31"/>
                <p14:cNvContentPartPr/>
                <p14:nvPr/>
              </p14:nvContentPartPr>
              <p14:xfrm>
                <a:off x="4052520" y="3734247"/>
                <a:ext cx="309960" cy="204120"/>
              </p14:xfrm>
            </p:contentPart>
          </mc:Choice>
          <mc:Fallback xmlns="">
            <p:pic>
              <p:nvPicPr>
                <p:cNvPr id="32" name="墨迹 31"/>
              </p:nvPicPr>
              <p:blipFill>
                <a:blip r:embed="rId55"/>
              </p:blipFill>
              <p:spPr>
                <a:xfrm>
                  <a:off x="4052520" y="3734247"/>
                  <a:ext cx="309960" cy="20412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3" name="墨迹 32"/>
                <p14:cNvContentPartPr/>
                <p14:nvPr/>
              </p14:nvContentPartPr>
              <p14:xfrm>
                <a:off x="4490640" y="3533007"/>
                <a:ext cx="91440" cy="162360"/>
              </p14:xfrm>
            </p:contentPart>
          </mc:Choice>
          <mc:Fallback xmlns="">
            <p:pic>
              <p:nvPicPr>
                <p:cNvPr id="33" name="墨迹 32"/>
              </p:nvPicPr>
              <p:blipFill>
                <a:blip r:embed="rId57"/>
              </p:blipFill>
              <p:spPr>
                <a:xfrm>
                  <a:off x="4490640" y="3533007"/>
                  <a:ext cx="91440" cy="162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4" name="墨迹 33"/>
                <p14:cNvContentPartPr/>
                <p14:nvPr/>
              </p14:nvContentPartPr>
              <p14:xfrm>
                <a:off x="4478400" y="3698967"/>
                <a:ext cx="4320" cy="66960"/>
              </p14:xfrm>
            </p:contentPart>
          </mc:Choice>
          <mc:Fallback xmlns="">
            <p:pic>
              <p:nvPicPr>
                <p:cNvPr id="34" name="墨迹 33"/>
              </p:nvPicPr>
              <p:blipFill>
                <a:blip r:embed="rId59"/>
              </p:blipFill>
              <p:spPr>
                <a:xfrm>
                  <a:off x="4478400" y="3698967"/>
                  <a:ext cx="4320" cy="6696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5" name="墨迹 34"/>
                <p14:cNvContentPartPr/>
                <p14:nvPr/>
              </p14:nvContentPartPr>
              <p14:xfrm>
                <a:off x="4488840" y="3700047"/>
                <a:ext cx="206640" cy="112320"/>
              </p14:xfrm>
            </p:contentPart>
          </mc:Choice>
          <mc:Fallback xmlns="">
            <p:pic>
              <p:nvPicPr>
                <p:cNvPr id="35" name="墨迹 34"/>
              </p:nvPicPr>
              <p:blipFill>
                <a:blip r:embed="rId61"/>
              </p:blipFill>
              <p:spPr>
                <a:xfrm>
                  <a:off x="4488840" y="3700047"/>
                  <a:ext cx="206640" cy="11232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6" name="墨迹 35"/>
                <p14:cNvContentPartPr/>
                <p14:nvPr/>
              </p14:nvContentPartPr>
              <p14:xfrm>
                <a:off x="4363920" y="3812367"/>
                <a:ext cx="500760" cy="30600"/>
              </p14:xfrm>
            </p:contentPart>
          </mc:Choice>
          <mc:Fallback xmlns="">
            <p:pic>
              <p:nvPicPr>
                <p:cNvPr id="36" name="墨迹 35"/>
              </p:nvPicPr>
              <p:blipFill>
                <a:blip r:embed="rId63"/>
              </p:blipFill>
              <p:spPr>
                <a:xfrm>
                  <a:off x="4363920" y="3812367"/>
                  <a:ext cx="500760" cy="306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7" name="墨迹 36"/>
                <p14:cNvContentPartPr/>
                <p14:nvPr/>
              </p14:nvContentPartPr>
              <p14:xfrm>
                <a:off x="4332240" y="3730287"/>
                <a:ext cx="323280" cy="362160"/>
              </p14:xfrm>
            </p:contentPart>
          </mc:Choice>
          <mc:Fallback xmlns="">
            <p:pic>
              <p:nvPicPr>
                <p:cNvPr id="37" name="墨迹 36"/>
              </p:nvPicPr>
              <p:blipFill>
                <a:blip r:embed="rId65"/>
              </p:blipFill>
              <p:spPr>
                <a:xfrm>
                  <a:off x="4332240" y="3730287"/>
                  <a:ext cx="323280" cy="36216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8" name="墨迹 37"/>
                <p14:cNvContentPartPr/>
                <p14:nvPr/>
              </p14:nvContentPartPr>
              <p14:xfrm>
                <a:off x="4478400" y="3875727"/>
                <a:ext cx="10800" cy="360"/>
              </p14:xfrm>
            </p:contentPart>
          </mc:Choice>
          <mc:Fallback xmlns="">
            <p:pic>
              <p:nvPicPr>
                <p:cNvPr id="38" name="墨迹 37"/>
              </p:nvPicPr>
              <p:blipFill>
                <a:blip r:embed="rId67"/>
              </p:blipFill>
              <p:spPr>
                <a:xfrm>
                  <a:off x="4478400" y="3875727"/>
                  <a:ext cx="10800" cy="36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9" name="墨迹 38"/>
                <p14:cNvContentPartPr/>
                <p14:nvPr/>
              </p14:nvContentPartPr>
              <p14:xfrm>
                <a:off x="4519800" y="3875727"/>
                <a:ext cx="248400" cy="237240"/>
              </p14:xfrm>
            </p:contentPart>
          </mc:Choice>
          <mc:Fallback xmlns="">
            <p:pic>
              <p:nvPicPr>
                <p:cNvPr id="39" name="墨迹 38"/>
              </p:nvPicPr>
              <p:blipFill>
                <a:blip r:embed="rId69"/>
              </p:blipFill>
              <p:spPr>
                <a:xfrm>
                  <a:off x="4519800" y="3875727"/>
                  <a:ext cx="248400" cy="237240"/>
                </a:xfrm>
                <a:prstGeom prst="rect"/>
              </p:spPr>
            </p:pic>
          </mc:Fallback>
        </mc:AlternateContent>
      </p:grpSp>
      <mc:AlternateContent xmlns:mc="http://schemas.openxmlformats.org/markup-compatibility/2006" xmlns:p14="http://schemas.microsoft.com/office/powerpoint/2010/main">
        <mc:Choice Requires="p14">
          <p:contentPart r:id="rId70" p14:bwMode="auto">
            <p14:nvContentPartPr>
              <p14:cNvPr id="41" name="墨迹 40"/>
              <p14:cNvContentPartPr/>
              <p14:nvPr/>
            </p14:nvContentPartPr>
            <p14:xfrm>
              <a:off x="1444320" y="5048967"/>
              <a:ext cx="1455120" cy="480240"/>
            </p14:xfrm>
          </p:contentPart>
        </mc:Choice>
        <mc:Fallback xmlns="">
          <p:pic>
            <p:nvPicPr>
              <p:cNvPr id="41" name="墨迹 40"/>
            </p:nvPicPr>
            <p:blipFill>
              <a:blip r:embed="rId71"/>
            </p:blipFill>
            <p:spPr>
              <a:xfrm>
                <a:off x="1444320" y="5048967"/>
                <a:ext cx="1455120" cy="480240"/>
              </a:xfrm>
              <a:prstGeom prst="rect"/>
            </p:spPr>
          </p:pic>
        </mc:Fallback>
      </mc:AlternateContent>
      <p:grpSp>
        <p:nvGrpSpPr>
          <p:cNvPr id="47" name="组合 46"/>
          <p:cNvGrpSpPr/>
          <p:nvPr/>
        </p:nvGrpSpPr>
        <p:grpSpPr>
          <a:xfrm>
            <a:off x="7471080" y="5278647"/>
            <a:ext cx="407520" cy="810720"/>
            <a:chOff x="7471080" y="5278647"/>
            <a:chExt cx="407520" cy="810720"/>
          </a:xfrm>
        </p:grpSpPr>
        <mc:AlternateContent xmlns:mc="http://schemas.openxmlformats.org/markup-compatibility/2006" xmlns:p14="http://schemas.microsoft.com/office/powerpoint/2010/main">
          <mc:Choice Requires="p14">
            <p:contentPart r:id="rId72" p14:bwMode="auto">
              <p14:nvContentPartPr>
                <p14:cNvPr id="42" name="墨迹 41"/>
                <p14:cNvContentPartPr/>
                <p14:nvPr/>
              </p14:nvContentPartPr>
              <p14:xfrm>
                <a:off x="7471080" y="5299167"/>
                <a:ext cx="407520" cy="736920"/>
              </p14:xfrm>
            </p:contentPart>
          </mc:Choice>
          <mc:Fallback xmlns="">
            <p:pic>
              <p:nvPicPr>
                <p:cNvPr id="42" name="墨迹 41"/>
              </p:nvPicPr>
              <p:blipFill>
                <a:blip r:embed="rId73"/>
              </p:blipFill>
              <p:spPr>
                <a:xfrm>
                  <a:off x="7471080" y="5299167"/>
                  <a:ext cx="407520" cy="73692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3" name="墨迹 42"/>
                <p14:cNvContentPartPr/>
                <p14:nvPr/>
              </p14:nvContentPartPr>
              <p14:xfrm>
                <a:off x="7553880" y="6089007"/>
                <a:ext cx="303840" cy="360"/>
              </p14:xfrm>
            </p:contentPart>
          </mc:Choice>
          <mc:Fallback xmlns="">
            <p:pic>
              <p:nvPicPr>
                <p:cNvPr id="43" name="墨迹 42"/>
              </p:nvPicPr>
              <p:blipFill>
                <a:blip r:embed="rId75"/>
              </p:blipFill>
              <p:spPr>
                <a:xfrm>
                  <a:off x="7553880" y="6089007"/>
                  <a:ext cx="303840" cy="36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5" name="墨迹 44"/>
                <p14:cNvContentPartPr/>
                <p14:nvPr/>
              </p14:nvContentPartPr>
              <p14:xfrm>
                <a:off x="7502040" y="5278647"/>
                <a:ext cx="64440" cy="183600"/>
              </p14:xfrm>
            </p:contentPart>
          </mc:Choice>
          <mc:Fallback xmlns="">
            <p:pic>
              <p:nvPicPr>
                <p:cNvPr id="45" name="墨迹 44"/>
              </p:nvPicPr>
              <p:blipFill>
                <a:blip r:embed="rId77"/>
              </p:blipFill>
              <p:spPr>
                <a:xfrm>
                  <a:off x="7502040" y="5278647"/>
                  <a:ext cx="64440" cy="18360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6" name="墨迹 45"/>
                <p14:cNvContentPartPr/>
                <p14:nvPr/>
              </p14:nvContentPartPr>
              <p14:xfrm>
                <a:off x="7564320" y="5289087"/>
                <a:ext cx="119160" cy="360"/>
              </p14:xfrm>
            </p:contentPart>
          </mc:Choice>
          <mc:Fallback xmlns="">
            <p:pic>
              <p:nvPicPr>
                <p:cNvPr id="46" name="墨迹 45"/>
              </p:nvPicPr>
              <p:blipFill>
                <a:blip r:embed="rId79"/>
              </p:blipFill>
              <p:spPr>
                <a:xfrm>
                  <a:off x="7564320" y="5289087"/>
                  <a:ext cx="119160" cy="360"/>
                </a:xfrm>
                <a:prstGeom prst="rect"/>
              </p:spPr>
            </p:pic>
          </mc:Fallback>
        </mc:AlternateContent>
      </p:grpSp>
      <p:grpSp>
        <p:nvGrpSpPr>
          <p:cNvPr id="55" name="组合 54"/>
          <p:cNvGrpSpPr/>
          <p:nvPr/>
        </p:nvGrpSpPr>
        <p:grpSpPr>
          <a:xfrm>
            <a:off x="8024040" y="3127647"/>
            <a:ext cx="664920" cy="582120"/>
            <a:chOff x="8024040" y="3127647"/>
            <a:chExt cx="664920" cy="582120"/>
          </a:xfrm>
        </p:grpSpPr>
        <mc:AlternateContent xmlns:mc="http://schemas.openxmlformats.org/markup-compatibility/2006" xmlns:p14="http://schemas.microsoft.com/office/powerpoint/2010/main">
          <mc:Choice Requires="p14">
            <p:contentPart r:id="rId80" p14:bwMode="auto">
              <p14:nvContentPartPr>
                <p14:cNvPr id="48" name="墨迹 47"/>
                <p14:cNvContentPartPr/>
                <p14:nvPr/>
              </p14:nvContentPartPr>
              <p14:xfrm>
                <a:off x="8024040" y="3272727"/>
                <a:ext cx="156960" cy="207360"/>
              </p14:xfrm>
            </p:contentPart>
          </mc:Choice>
          <mc:Fallback xmlns="">
            <p:pic>
              <p:nvPicPr>
                <p:cNvPr id="48" name="墨迹 47"/>
              </p:nvPicPr>
              <p:blipFill>
                <a:blip r:embed="rId81"/>
              </p:blipFill>
              <p:spPr>
                <a:xfrm>
                  <a:off x="8024040" y="3272727"/>
                  <a:ext cx="156960" cy="20736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9" name="墨迹 48"/>
                <p14:cNvContentPartPr/>
                <p14:nvPr/>
              </p14:nvContentPartPr>
              <p14:xfrm>
                <a:off x="8094600" y="3597447"/>
                <a:ext cx="113400" cy="112320"/>
              </p14:xfrm>
            </p:contentPart>
          </mc:Choice>
          <mc:Fallback xmlns="">
            <p:pic>
              <p:nvPicPr>
                <p:cNvPr id="49" name="墨迹 48"/>
              </p:nvPicPr>
              <p:blipFill>
                <a:blip r:embed="rId83"/>
              </p:blipFill>
              <p:spPr>
                <a:xfrm>
                  <a:off x="8094600" y="3597447"/>
                  <a:ext cx="113400" cy="11232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50" name="墨迹 49"/>
                <p14:cNvContentPartPr/>
                <p14:nvPr/>
              </p14:nvContentPartPr>
              <p14:xfrm>
                <a:off x="8426880" y="3220887"/>
                <a:ext cx="260640" cy="63360"/>
              </p14:xfrm>
            </p:contentPart>
          </mc:Choice>
          <mc:Fallback xmlns="">
            <p:pic>
              <p:nvPicPr>
                <p:cNvPr id="50" name="墨迹 49"/>
              </p:nvPicPr>
              <p:blipFill>
                <a:blip r:embed="rId85"/>
              </p:blipFill>
              <p:spPr>
                <a:xfrm>
                  <a:off x="8426880" y="3220887"/>
                  <a:ext cx="260640" cy="6336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51" name="墨迹 50"/>
                <p14:cNvContentPartPr/>
                <p14:nvPr/>
              </p14:nvContentPartPr>
              <p14:xfrm>
                <a:off x="8603280" y="3127647"/>
                <a:ext cx="11160" cy="209880"/>
              </p14:xfrm>
            </p:contentPart>
          </mc:Choice>
          <mc:Fallback xmlns="">
            <p:pic>
              <p:nvPicPr>
                <p:cNvPr id="51" name="墨迹 50"/>
              </p:nvPicPr>
              <p:blipFill>
                <a:blip r:embed="rId87"/>
              </p:blipFill>
              <p:spPr>
                <a:xfrm>
                  <a:off x="8603280" y="3127647"/>
                  <a:ext cx="11160" cy="20988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52" name="墨迹 51"/>
                <p14:cNvContentPartPr/>
                <p14:nvPr/>
              </p14:nvContentPartPr>
              <p14:xfrm>
                <a:off x="8551440" y="3356247"/>
                <a:ext cx="36720" cy="18720"/>
              </p14:xfrm>
            </p:contentPart>
          </mc:Choice>
          <mc:Fallback xmlns="">
            <p:pic>
              <p:nvPicPr>
                <p:cNvPr id="52" name="墨迹 51"/>
              </p:nvPicPr>
              <p:blipFill>
                <a:blip r:embed="rId89"/>
              </p:blipFill>
              <p:spPr>
                <a:xfrm>
                  <a:off x="8551440" y="3356247"/>
                  <a:ext cx="36720" cy="1872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3" name="墨迹 52"/>
                <p14:cNvContentPartPr/>
                <p14:nvPr/>
              </p14:nvContentPartPr>
              <p14:xfrm>
                <a:off x="8395920" y="3511767"/>
                <a:ext cx="75960" cy="79200"/>
              </p14:xfrm>
            </p:contentPart>
          </mc:Choice>
          <mc:Fallback xmlns="">
            <p:pic>
              <p:nvPicPr>
                <p:cNvPr id="53" name="墨迹 52"/>
              </p:nvPicPr>
              <p:blipFill>
                <a:blip r:embed="rId91"/>
              </p:blipFill>
              <p:spPr>
                <a:xfrm>
                  <a:off x="8395920" y="3511767"/>
                  <a:ext cx="75960" cy="7920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4" name="墨迹 53"/>
                <p14:cNvContentPartPr/>
                <p14:nvPr/>
              </p14:nvContentPartPr>
              <p14:xfrm>
                <a:off x="8431560" y="3490887"/>
                <a:ext cx="257400" cy="135000"/>
              </p14:xfrm>
            </p:contentPart>
          </mc:Choice>
          <mc:Fallback xmlns="">
            <p:pic>
              <p:nvPicPr>
                <p:cNvPr id="54" name="墨迹 53"/>
              </p:nvPicPr>
              <p:blipFill>
                <a:blip r:embed="rId93"/>
              </p:blipFill>
              <p:spPr>
                <a:xfrm>
                  <a:off x="8431560" y="3490887"/>
                  <a:ext cx="257400" cy="135000"/>
                </a:xfrm>
                <a:prstGeom prst="rect"/>
              </p:spPr>
            </p:pic>
          </mc:Fallback>
        </mc:AlternateContent>
      </p:grpSp>
      <p:grpSp>
        <p:nvGrpSpPr>
          <p:cNvPr id="72" name="组合 71"/>
          <p:cNvGrpSpPr/>
          <p:nvPr/>
        </p:nvGrpSpPr>
        <p:grpSpPr>
          <a:xfrm>
            <a:off x="9009720" y="3148167"/>
            <a:ext cx="314640" cy="408240"/>
            <a:chOff x="9009720" y="3148167"/>
            <a:chExt cx="314640" cy="408240"/>
          </a:xfrm>
        </p:grpSpPr>
        <mc:AlternateContent xmlns:mc="http://schemas.openxmlformats.org/markup-compatibility/2006" xmlns:p14="http://schemas.microsoft.com/office/powerpoint/2010/main">
          <mc:Choice Requires="p14">
            <p:contentPart r:id="rId94" p14:bwMode="auto">
              <p14:nvContentPartPr>
                <p14:cNvPr id="56" name="墨迹 55"/>
                <p14:cNvContentPartPr/>
                <p14:nvPr/>
              </p14:nvContentPartPr>
              <p14:xfrm>
                <a:off x="9009720" y="3148167"/>
                <a:ext cx="165600" cy="191520"/>
              </p14:xfrm>
            </p:contentPart>
          </mc:Choice>
          <mc:Fallback xmlns="">
            <p:pic>
              <p:nvPicPr>
                <p:cNvPr id="56" name="墨迹 55"/>
              </p:nvPicPr>
              <p:blipFill>
                <a:blip r:embed="rId95"/>
              </p:blipFill>
              <p:spPr>
                <a:xfrm>
                  <a:off x="9009720" y="3148167"/>
                  <a:ext cx="165600" cy="19152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7" name="墨迹 56"/>
                <p14:cNvContentPartPr/>
                <p14:nvPr/>
              </p14:nvContentPartPr>
              <p14:xfrm>
                <a:off x="9133200" y="3169047"/>
                <a:ext cx="191160" cy="173880"/>
              </p14:xfrm>
            </p:contentPart>
          </mc:Choice>
          <mc:Fallback xmlns="">
            <p:pic>
              <p:nvPicPr>
                <p:cNvPr id="57" name="墨迹 56"/>
              </p:nvPicPr>
              <p:blipFill>
                <a:blip r:embed="rId97"/>
              </p:blipFill>
              <p:spPr>
                <a:xfrm>
                  <a:off x="9133200" y="3169047"/>
                  <a:ext cx="191160" cy="17388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8" name="墨迹 57"/>
                <p14:cNvContentPartPr/>
                <p14:nvPr/>
              </p14:nvContentPartPr>
              <p14:xfrm>
                <a:off x="9092160" y="3324567"/>
                <a:ext cx="123480" cy="42120"/>
              </p14:xfrm>
            </p:contentPart>
          </mc:Choice>
          <mc:Fallback xmlns="">
            <p:pic>
              <p:nvPicPr>
                <p:cNvPr id="58" name="墨迹 57"/>
              </p:nvPicPr>
              <p:blipFill>
                <a:blip r:embed="rId99"/>
              </p:blipFill>
              <p:spPr>
                <a:xfrm>
                  <a:off x="9092160" y="3324567"/>
                  <a:ext cx="123480" cy="4212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9" name="墨迹 58"/>
                <p14:cNvContentPartPr/>
                <p14:nvPr/>
              </p14:nvContentPartPr>
              <p14:xfrm>
                <a:off x="9092160" y="3418527"/>
                <a:ext cx="16200" cy="65880"/>
              </p14:xfrm>
            </p:contentPart>
          </mc:Choice>
          <mc:Fallback xmlns="">
            <p:pic>
              <p:nvPicPr>
                <p:cNvPr id="59" name="墨迹 58"/>
              </p:nvPicPr>
              <p:blipFill>
                <a:blip r:embed="rId101"/>
              </p:blipFill>
              <p:spPr>
                <a:xfrm>
                  <a:off x="9092160" y="3418527"/>
                  <a:ext cx="16200" cy="6588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0" name="墨迹 59"/>
                <p14:cNvContentPartPr/>
                <p14:nvPr/>
              </p14:nvContentPartPr>
              <p14:xfrm>
                <a:off x="9144000" y="3470367"/>
                <a:ext cx="96120" cy="86040"/>
              </p14:xfrm>
            </p:contentPart>
          </mc:Choice>
          <mc:Fallback xmlns="">
            <p:pic>
              <p:nvPicPr>
                <p:cNvPr id="60" name="墨迹 59"/>
              </p:nvPicPr>
              <p:blipFill>
                <a:blip r:embed="rId103"/>
              </p:blipFill>
              <p:spPr>
                <a:xfrm>
                  <a:off x="9144000" y="3470367"/>
                  <a:ext cx="96120" cy="8604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61" name="墨迹 60"/>
                <p14:cNvContentPartPr/>
                <p14:nvPr/>
              </p14:nvContentPartPr>
              <p14:xfrm>
                <a:off x="9133200" y="3544167"/>
                <a:ext cx="135360" cy="9720"/>
              </p14:xfrm>
            </p:contentPart>
          </mc:Choice>
          <mc:Fallback xmlns="">
            <p:pic>
              <p:nvPicPr>
                <p:cNvPr id="61" name="墨迹 60"/>
              </p:nvPicPr>
              <p:blipFill>
                <a:blip r:embed="rId105"/>
              </p:blipFill>
              <p:spPr>
                <a:xfrm>
                  <a:off x="9133200" y="3544167"/>
                  <a:ext cx="135360" cy="9720"/>
                </a:xfrm>
                <a:prstGeom prst="rect"/>
              </p:spPr>
            </p:pic>
          </mc:Fallback>
        </mc:AlternateContent>
      </p:grpSp>
      <p:grpSp>
        <p:nvGrpSpPr>
          <p:cNvPr id="71" name="组合 70"/>
          <p:cNvGrpSpPr/>
          <p:nvPr/>
        </p:nvGrpSpPr>
        <p:grpSpPr>
          <a:xfrm>
            <a:off x="9763200" y="3158967"/>
            <a:ext cx="522720" cy="592560"/>
            <a:chOff x="9763200" y="3158967"/>
            <a:chExt cx="522720" cy="592560"/>
          </a:xfrm>
        </p:grpSpPr>
        <mc:AlternateContent xmlns:mc="http://schemas.openxmlformats.org/markup-compatibility/2006" xmlns:p14="http://schemas.microsoft.com/office/powerpoint/2010/main">
          <mc:Choice Requires="p14">
            <p:contentPart r:id="rId106" p14:bwMode="auto">
              <p14:nvContentPartPr>
                <p14:cNvPr id="62" name="墨迹 61"/>
                <p14:cNvContentPartPr/>
                <p14:nvPr/>
              </p14:nvContentPartPr>
              <p14:xfrm>
                <a:off x="9763200" y="3231687"/>
                <a:ext cx="15120" cy="41040"/>
              </p14:xfrm>
            </p:contentPart>
          </mc:Choice>
          <mc:Fallback xmlns="">
            <p:pic>
              <p:nvPicPr>
                <p:cNvPr id="62" name="墨迹 61"/>
              </p:nvPicPr>
              <p:blipFill>
                <a:blip r:embed="rId107"/>
              </p:blipFill>
              <p:spPr>
                <a:xfrm>
                  <a:off x="9763200" y="3231687"/>
                  <a:ext cx="15120" cy="4104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3" name="墨迹 62"/>
                <p14:cNvContentPartPr/>
                <p14:nvPr/>
              </p14:nvContentPartPr>
              <p14:xfrm>
                <a:off x="9767160" y="3262647"/>
                <a:ext cx="145800" cy="145440"/>
              </p14:xfrm>
            </p:contentPart>
          </mc:Choice>
          <mc:Fallback xmlns="">
            <p:pic>
              <p:nvPicPr>
                <p:cNvPr id="63" name="墨迹 62"/>
              </p:nvPicPr>
              <p:blipFill>
                <a:blip r:embed="rId109"/>
              </p:blipFill>
              <p:spPr>
                <a:xfrm>
                  <a:off x="9767160" y="3262647"/>
                  <a:ext cx="145800" cy="14544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4" name="墨迹 63"/>
                <p14:cNvContentPartPr/>
                <p14:nvPr/>
              </p14:nvContentPartPr>
              <p14:xfrm>
                <a:off x="9788040" y="3376767"/>
                <a:ext cx="32400" cy="362520"/>
              </p14:xfrm>
            </p:contentPart>
          </mc:Choice>
          <mc:Fallback xmlns="">
            <p:pic>
              <p:nvPicPr>
                <p:cNvPr id="64" name="墨迹 63"/>
              </p:nvPicPr>
              <p:blipFill>
                <a:blip r:embed="rId111"/>
              </p:blipFill>
              <p:spPr>
                <a:xfrm>
                  <a:off x="9788040" y="3376767"/>
                  <a:ext cx="32400" cy="36252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5" name="墨迹 64"/>
                <p14:cNvContentPartPr/>
                <p14:nvPr/>
              </p14:nvContentPartPr>
              <p14:xfrm>
                <a:off x="10027080" y="3264087"/>
                <a:ext cx="189720" cy="159840"/>
              </p14:xfrm>
            </p:contentPart>
          </mc:Choice>
          <mc:Fallback xmlns="">
            <p:pic>
              <p:nvPicPr>
                <p:cNvPr id="65" name="墨迹 64"/>
              </p:nvPicPr>
              <p:blipFill>
                <a:blip r:embed="rId113"/>
              </p:blipFill>
              <p:spPr>
                <a:xfrm>
                  <a:off x="10027080" y="3264087"/>
                  <a:ext cx="189720" cy="15984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6" name="墨迹 65"/>
                <p14:cNvContentPartPr/>
                <p14:nvPr/>
              </p14:nvContentPartPr>
              <p14:xfrm>
                <a:off x="9975240" y="3341487"/>
                <a:ext cx="310680" cy="15120"/>
              </p14:xfrm>
            </p:contentPart>
          </mc:Choice>
          <mc:Fallback xmlns="">
            <p:pic>
              <p:nvPicPr>
                <p:cNvPr id="66" name="墨迹 65"/>
              </p:nvPicPr>
              <p:blipFill>
                <a:blip r:embed="rId115"/>
              </p:blipFill>
              <p:spPr>
                <a:xfrm>
                  <a:off x="9975240" y="3341487"/>
                  <a:ext cx="310680" cy="1512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7" name="墨迹 66"/>
                <p14:cNvContentPartPr/>
                <p14:nvPr/>
              </p14:nvContentPartPr>
              <p14:xfrm>
                <a:off x="10006200" y="3418527"/>
                <a:ext cx="84960" cy="360"/>
              </p14:xfrm>
            </p:contentPart>
          </mc:Choice>
          <mc:Fallback xmlns="">
            <p:pic>
              <p:nvPicPr>
                <p:cNvPr id="67" name="墨迹 66"/>
              </p:nvPicPr>
              <p:blipFill>
                <a:blip r:embed="rId117"/>
              </p:blipFill>
              <p:spPr>
                <a:xfrm>
                  <a:off x="10006200" y="3418527"/>
                  <a:ext cx="84960" cy="36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8" name="墨迹 67"/>
                <p14:cNvContentPartPr/>
                <p14:nvPr/>
              </p14:nvContentPartPr>
              <p14:xfrm>
                <a:off x="10099440" y="3158967"/>
                <a:ext cx="11520" cy="592560"/>
              </p14:xfrm>
            </p:contentPart>
          </mc:Choice>
          <mc:Fallback xmlns="">
            <p:pic>
              <p:nvPicPr>
                <p:cNvPr id="68" name="墨迹 67"/>
              </p:nvPicPr>
              <p:blipFill>
                <a:blip r:embed="rId119"/>
              </p:blipFill>
              <p:spPr>
                <a:xfrm>
                  <a:off x="10099440" y="3158967"/>
                  <a:ext cx="11520" cy="59256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9" name="墨迹 68"/>
                <p14:cNvContentPartPr/>
                <p14:nvPr/>
              </p14:nvContentPartPr>
              <p14:xfrm>
                <a:off x="10006200" y="3490527"/>
                <a:ext cx="124200" cy="42840"/>
              </p14:xfrm>
            </p:contentPart>
          </mc:Choice>
          <mc:Fallback xmlns="">
            <p:pic>
              <p:nvPicPr>
                <p:cNvPr id="69" name="墨迹 68"/>
              </p:nvPicPr>
              <p:blipFill>
                <a:blip r:embed="rId121"/>
              </p:blipFill>
              <p:spPr>
                <a:xfrm>
                  <a:off x="10006200" y="3490527"/>
                  <a:ext cx="124200" cy="4284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70" name="墨迹 69"/>
                <p14:cNvContentPartPr/>
                <p14:nvPr/>
              </p14:nvContentPartPr>
              <p14:xfrm>
                <a:off x="9902520" y="3563247"/>
                <a:ext cx="323640" cy="32400"/>
              </p14:xfrm>
            </p:contentPart>
          </mc:Choice>
          <mc:Fallback xmlns="">
            <p:pic>
              <p:nvPicPr>
                <p:cNvPr id="70" name="墨迹 69"/>
              </p:nvPicPr>
              <p:blipFill>
                <a:blip r:embed="rId123"/>
              </p:blipFill>
              <p:spPr>
                <a:xfrm>
                  <a:off x="9902520" y="3563247"/>
                  <a:ext cx="323640" cy="32400"/>
                </a:xfrm>
                <a:prstGeom prst="rect"/>
              </p:spPr>
            </p:pic>
          </mc:Fallback>
        </mc:AlternateContent>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7581660" y="0"/>
            <a:ext cx="4884888" cy="6660573"/>
          </a:xfrm>
          <a:prstGeom prst="rect">
            <a:avLst/>
          </a:prstGeom>
        </p:spPr>
      </p:pic>
      <p:pic>
        <p:nvPicPr>
          <p:cNvPr id="3" name="图片 2"/>
          <p:cNvPicPr>
            <a:picLocks noChangeAspect="1"/>
          </p:cNvPicPr>
          <p:nvPr/>
        </p:nvPicPr>
        <p:blipFill>
          <a:blip r:embed="rId2"/>
          <a:stretch>
            <a:fillRect/>
          </a:stretch>
        </p:blipFill>
        <p:spPr>
          <a:xfrm>
            <a:off x="99069" y="0"/>
            <a:ext cx="7795936" cy="2987299"/>
          </a:xfrm>
          <a:prstGeom prst="rect">
            <a:avLst/>
          </a:prstGeom>
        </p:spPr>
      </p:pic>
      <p:pic>
        <p:nvPicPr>
          <p:cNvPr id="6" name="图片 5"/>
          <p:cNvPicPr>
            <a:picLocks noChangeAspect="1"/>
          </p:cNvPicPr>
          <p:nvPr/>
        </p:nvPicPr>
        <p:blipFill>
          <a:blip r:embed="rId3"/>
          <a:stretch>
            <a:fillRect/>
          </a:stretch>
        </p:blipFill>
        <p:spPr>
          <a:xfrm>
            <a:off x="466743" y="3009875"/>
            <a:ext cx="7513476" cy="38481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622221"/>
            <a:ext cx="12192000" cy="59252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544597"/>
            <a:ext cx="12192000" cy="57688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550857" y="86588"/>
            <a:ext cx="2723866" cy="6480466"/>
          </a:xfrm>
          <a:prstGeom prst="rect">
            <a:avLst/>
          </a:prstGeom>
        </p:spPr>
      </p:pic>
      <p:pic>
        <p:nvPicPr>
          <p:cNvPr id="4" name="图片 3"/>
          <p:cNvPicPr>
            <a:picLocks noChangeAspect="1"/>
          </p:cNvPicPr>
          <p:nvPr/>
        </p:nvPicPr>
        <p:blipFill>
          <a:blip r:embed="rId2"/>
          <a:stretch>
            <a:fillRect/>
          </a:stretch>
        </p:blipFill>
        <p:spPr>
          <a:xfrm>
            <a:off x="0" y="448539"/>
            <a:ext cx="4550857" cy="5756564"/>
          </a:xfrm>
          <a:prstGeom prst="rect">
            <a:avLst/>
          </a:prstGeom>
        </p:spPr>
      </p:pic>
      <p:grpSp>
        <p:nvGrpSpPr>
          <p:cNvPr id="9" name="组合 8"/>
          <p:cNvGrpSpPr/>
          <p:nvPr/>
        </p:nvGrpSpPr>
        <p:grpSpPr>
          <a:xfrm>
            <a:off x="119880" y="1028127"/>
            <a:ext cx="5257080" cy="3776040"/>
            <a:chOff x="119880" y="1028127"/>
            <a:chExt cx="5257080" cy="3776040"/>
          </a:xfrm>
        </p:grpSpPr>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19880" y="1028127"/>
                <a:ext cx="357120" cy="2495160"/>
              </p14:xfrm>
            </p:contentPart>
          </mc:Choice>
          <mc:Fallback xmlns="">
            <p:pic>
              <p:nvPicPr>
                <p:cNvPr id="5" name="墨迹 4"/>
              </p:nvPicPr>
              <p:blipFill>
                <a:blip r:embed="rId4"/>
              </p:blipFill>
              <p:spPr>
                <a:xfrm>
                  <a:off x="119880" y="1028127"/>
                  <a:ext cx="357120" cy="24951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38040" y="3584127"/>
                <a:ext cx="2800080" cy="1220040"/>
              </p14:xfrm>
            </p:contentPart>
          </mc:Choice>
          <mc:Fallback xmlns="">
            <p:pic>
              <p:nvPicPr>
                <p:cNvPr id="6" name="墨迹 5"/>
              </p:nvPicPr>
              <p:blipFill>
                <a:blip r:embed="rId6"/>
              </p:blipFill>
              <p:spPr>
                <a:xfrm>
                  <a:off x="338040" y="3584127"/>
                  <a:ext cx="2800080" cy="12200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3002760" y="1517367"/>
                <a:ext cx="2374200" cy="2431440"/>
              </p14:xfrm>
            </p:contentPart>
          </mc:Choice>
          <mc:Fallback xmlns="">
            <p:pic>
              <p:nvPicPr>
                <p:cNvPr id="7" name="墨迹 6"/>
              </p:nvPicPr>
              <p:blipFill>
                <a:blip r:embed="rId8"/>
              </p:blipFill>
              <p:spPr>
                <a:xfrm>
                  <a:off x="3002760" y="1517367"/>
                  <a:ext cx="2374200" cy="243144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5289120" y="1548327"/>
                <a:ext cx="65160" cy="336240"/>
              </p14:xfrm>
            </p:contentPart>
          </mc:Choice>
          <mc:Fallback xmlns="">
            <p:pic>
              <p:nvPicPr>
                <p:cNvPr id="8" name="墨迹 7"/>
              </p:nvPicPr>
              <p:blipFill>
                <a:blip r:embed="rId10"/>
              </p:blipFill>
              <p:spPr>
                <a:xfrm>
                  <a:off x="5289120" y="1548327"/>
                  <a:ext cx="65160" cy="336240"/>
                </a:xfrm>
                <a:prstGeom prst="rect"/>
              </p:spPr>
            </p:pic>
          </mc:Fallback>
        </mc:AlternateContent>
      </p:grpSp>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6047280" y="2389647"/>
              <a:ext cx="360" cy="360"/>
            </p14:xfrm>
          </p:contentPart>
        </mc:Choice>
        <mc:Fallback xmlns="">
          <p:pic>
            <p:nvPicPr>
              <p:cNvPr id="10" name="墨迹 9"/>
            </p:nvPicPr>
            <p:blipFill>
              <a:blip r:embed="rId12"/>
            </p:blipFill>
            <p:spPr>
              <a:xfrm>
                <a:off x="6047280" y="2389647"/>
                <a:ext cx="360" cy="360"/>
              </a:xfrm>
              <a:prstGeom prst="rect"/>
            </p:spPr>
          </p:pic>
        </mc:Fallback>
      </mc:AlternateContent>
      <p:pic>
        <p:nvPicPr>
          <p:cNvPr id="11" name="图片 10"/>
          <p:cNvPicPr>
            <a:picLocks noChangeAspect="1"/>
          </p:cNvPicPr>
          <p:nvPr/>
        </p:nvPicPr>
        <p:blipFill>
          <a:blip r:embed="rId13"/>
          <a:stretch>
            <a:fillRect/>
          </a:stretch>
        </p:blipFill>
        <p:spPr>
          <a:xfrm>
            <a:off x="7211977" y="479712"/>
            <a:ext cx="4991121" cy="5929405"/>
          </a:xfrm>
          <a:prstGeom prst="rect">
            <a:avLst/>
          </a:prstGeom>
        </p:spPr>
      </p:pic>
      <mc:AlternateContent xmlns:mc="http://schemas.openxmlformats.org/markup-compatibility/2006" xmlns:p14="http://schemas.microsoft.com/office/powerpoint/2010/main">
        <mc:Choice Requires="p14">
          <p:contentPart r:id="rId14" p14:bwMode="auto">
            <p14:nvContentPartPr>
              <p14:cNvPr id="14" name="墨迹 13"/>
              <p14:cNvContentPartPr/>
              <p14:nvPr/>
            </p14:nvContentPartPr>
            <p14:xfrm>
              <a:off x="7427160" y="487767"/>
              <a:ext cx="2203200" cy="978840"/>
            </p14:xfrm>
          </p:contentPart>
        </mc:Choice>
        <mc:Fallback xmlns="">
          <p:pic>
            <p:nvPicPr>
              <p:cNvPr id="14" name="墨迹 13"/>
            </p:nvPicPr>
            <p:blipFill>
              <a:blip r:embed="rId15"/>
            </p:blipFill>
            <p:spPr>
              <a:xfrm>
                <a:off x="7427160" y="487767"/>
                <a:ext cx="2203200" cy="97884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0" name="墨迹 19"/>
              <p14:cNvContentPartPr/>
              <p14:nvPr/>
            </p14:nvContentPartPr>
            <p14:xfrm>
              <a:off x="7632000" y="3280287"/>
              <a:ext cx="2427120" cy="367920"/>
            </p14:xfrm>
          </p:contentPart>
        </mc:Choice>
        <mc:Fallback xmlns="">
          <p:pic>
            <p:nvPicPr>
              <p:cNvPr id="20" name="墨迹 19"/>
            </p:nvPicPr>
            <p:blipFill>
              <a:blip r:embed="rId17"/>
            </p:blipFill>
            <p:spPr>
              <a:xfrm>
                <a:off x="7632000" y="3280287"/>
                <a:ext cx="2427120" cy="36792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6" name="墨迹 15"/>
              <p14:cNvContentPartPr/>
              <p14:nvPr/>
            </p14:nvContentPartPr>
            <p14:xfrm>
              <a:off x="6473160" y="1392087"/>
              <a:ext cx="1313280" cy="3563640"/>
            </p14:xfrm>
          </p:contentPart>
        </mc:Choice>
        <mc:Fallback xmlns="">
          <p:pic>
            <p:nvPicPr>
              <p:cNvPr id="16" name="墨迹 15"/>
            </p:nvPicPr>
            <p:blipFill>
              <a:blip r:embed="rId19"/>
            </p:blipFill>
            <p:spPr>
              <a:xfrm>
                <a:off x="6473160" y="1392087"/>
                <a:ext cx="1313280" cy="356364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7" name="墨迹 16"/>
              <p14:cNvContentPartPr/>
              <p14:nvPr/>
            </p14:nvContentPartPr>
            <p14:xfrm>
              <a:off x="6442200" y="5018007"/>
              <a:ext cx="317880" cy="11520"/>
            </p14:xfrm>
          </p:contentPart>
        </mc:Choice>
        <mc:Fallback xmlns="">
          <p:pic>
            <p:nvPicPr>
              <p:cNvPr id="17" name="墨迹 16"/>
            </p:nvPicPr>
            <p:blipFill>
              <a:blip r:embed="rId21"/>
            </p:blipFill>
            <p:spPr>
              <a:xfrm>
                <a:off x="6442200" y="5018007"/>
                <a:ext cx="317880" cy="1152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8" name="墨迹 17"/>
              <p14:cNvContentPartPr/>
              <p14:nvPr/>
            </p14:nvContentPartPr>
            <p14:xfrm>
              <a:off x="5243760" y="4767807"/>
              <a:ext cx="1333080" cy="478440"/>
            </p14:xfrm>
          </p:contentPart>
        </mc:Choice>
        <mc:Fallback xmlns="">
          <p:pic>
            <p:nvPicPr>
              <p:cNvPr id="18" name="墨迹 17"/>
            </p:nvPicPr>
            <p:blipFill>
              <a:blip r:embed="rId23"/>
            </p:blipFill>
            <p:spPr>
              <a:xfrm>
                <a:off x="5243760" y="4767807"/>
                <a:ext cx="1333080" cy="478440"/>
              </a:xfrm>
              <a:prstGeom prst="rect"/>
            </p:spPr>
          </p:pic>
        </mc:Fallback>
      </mc:AlternateContent>
      <p:grpSp>
        <p:nvGrpSpPr>
          <p:cNvPr id="26" name="组合 25"/>
          <p:cNvGrpSpPr/>
          <p:nvPr/>
        </p:nvGrpSpPr>
        <p:grpSpPr>
          <a:xfrm>
            <a:off x="4623840" y="3563967"/>
            <a:ext cx="3097440" cy="718200"/>
            <a:chOff x="4623840" y="3563967"/>
            <a:chExt cx="3097440" cy="718200"/>
          </a:xfrm>
        </p:grpSpPr>
        <mc:AlternateContent xmlns:mc="http://schemas.openxmlformats.org/markup-compatibility/2006" xmlns:p14="http://schemas.microsoft.com/office/powerpoint/2010/main">
          <mc:Choice Requires="p14">
            <p:contentPart r:id="rId24" p14:bwMode="auto">
              <p14:nvContentPartPr>
                <p14:cNvPr id="21" name="墨迹 20"/>
                <p14:cNvContentPartPr/>
                <p14:nvPr/>
              </p14:nvContentPartPr>
              <p14:xfrm>
                <a:off x="5560200" y="3563967"/>
                <a:ext cx="2161080" cy="718200"/>
              </p14:xfrm>
            </p:contentPart>
          </mc:Choice>
          <mc:Fallback xmlns="">
            <p:pic>
              <p:nvPicPr>
                <p:cNvPr id="21" name="墨迹 20"/>
              </p:nvPicPr>
              <p:blipFill>
                <a:blip r:embed="rId25"/>
              </p:blipFill>
              <p:spPr>
                <a:xfrm>
                  <a:off x="5560200" y="3563967"/>
                  <a:ext cx="2161080" cy="7182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2" name="墨迹 21"/>
                <p14:cNvContentPartPr/>
                <p14:nvPr/>
              </p14:nvContentPartPr>
              <p14:xfrm>
                <a:off x="5590440" y="3950607"/>
                <a:ext cx="133920" cy="60480"/>
              </p14:xfrm>
            </p:contentPart>
          </mc:Choice>
          <mc:Fallback xmlns="">
            <p:pic>
              <p:nvPicPr>
                <p:cNvPr id="22" name="墨迹 21"/>
              </p:nvPicPr>
              <p:blipFill>
                <a:blip r:embed="rId27"/>
              </p:blipFill>
              <p:spPr>
                <a:xfrm>
                  <a:off x="5590440" y="3950607"/>
                  <a:ext cx="133920" cy="6048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4" name="墨迹 23"/>
                <p14:cNvContentPartPr/>
                <p14:nvPr/>
              </p14:nvContentPartPr>
              <p14:xfrm>
                <a:off x="4623840" y="3678447"/>
                <a:ext cx="268200" cy="382320"/>
              </p14:xfrm>
            </p:contentPart>
          </mc:Choice>
          <mc:Fallback xmlns="">
            <p:pic>
              <p:nvPicPr>
                <p:cNvPr id="24" name="墨迹 23"/>
              </p:nvPicPr>
              <p:blipFill>
                <a:blip r:embed="rId29"/>
              </p:blipFill>
              <p:spPr>
                <a:xfrm>
                  <a:off x="4623840" y="3678447"/>
                  <a:ext cx="268200" cy="38232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5" name="墨迹 24"/>
                <p14:cNvContentPartPr/>
                <p14:nvPr/>
              </p14:nvContentPartPr>
              <p14:xfrm>
                <a:off x="4748400" y="3688527"/>
                <a:ext cx="1486800" cy="295560"/>
              </p14:xfrm>
            </p:contentPart>
          </mc:Choice>
          <mc:Fallback xmlns="">
            <p:pic>
              <p:nvPicPr>
                <p:cNvPr id="25" name="墨迹 24"/>
              </p:nvPicPr>
              <p:blipFill>
                <a:blip r:embed="rId31"/>
              </p:blipFill>
              <p:spPr>
                <a:xfrm>
                  <a:off x="4748400" y="3688527"/>
                  <a:ext cx="1486800" cy="295560"/>
                </a:xfrm>
                <a:prstGeom prst="rect"/>
              </p:spPr>
            </p:pic>
          </mc:Fallback>
        </mc:AlternateContent>
      </p:grpSp>
      <p:grpSp>
        <p:nvGrpSpPr>
          <p:cNvPr id="31" name="组合 30"/>
          <p:cNvGrpSpPr/>
          <p:nvPr/>
        </p:nvGrpSpPr>
        <p:grpSpPr>
          <a:xfrm>
            <a:off x="7645680" y="5559087"/>
            <a:ext cx="1970640" cy="354600"/>
            <a:chOff x="7645680" y="5559087"/>
            <a:chExt cx="1970640" cy="354600"/>
          </a:xfrm>
        </p:grpSpPr>
        <mc:AlternateContent xmlns:mc="http://schemas.openxmlformats.org/markup-compatibility/2006" xmlns:p14="http://schemas.microsoft.com/office/powerpoint/2010/main">
          <mc:Choice Requires="p14">
            <p:contentPart r:id="rId32" p14:bwMode="auto">
              <p14:nvContentPartPr>
                <p14:cNvPr id="28" name="墨迹 27"/>
                <p14:cNvContentPartPr/>
                <p14:nvPr/>
              </p14:nvContentPartPr>
              <p14:xfrm>
                <a:off x="7645680" y="5764287"/>
                <a:ext cx="272520" cy="148680"/>
              </p14:xfrm>
            </p:contentPart>
          </mc:Choice>
          <mc:Fallback xmlns="">
            <p:pic>
              <p:nvPicPr>
                <p:cNvPr id="28" name="墨迹 27"/>
              </p:nvPicPr>
              <p:blipFill>
                <a:blip r:embed="rId33"/>
              </p:blipFill>
              <p:spPr>
                <a:xfrm>
                  <a:off x="7645680" y="5764287"/>
                  <a:ext cx="272520" cy="14868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9" name="墨迹 28"/>
                <p14:cNvContentPartPr/>
                <p14:nvPr/>
              </p14:nvContentPartPr>
              <p14:xfrm>
                <a:off x="8872920" y="5559087"/>
                <a:ext cx="42840" cy="26640"/>
              </p14:xfrm>
            </p:contentPart>
          </mc:Choice>
          <mc:Fallback xmlns="">
            <p:pic>
              <p:nvPicPr>
                <p:cNvPr id="29" name="墨迹 28"/>
              </p:nvPicPr>
              <p:blipFill>
                <a:blip r:embed="rId35"/>
              </p:blipFill>
              <p:spPr>
                <a:xfrm>
                  <a:off x="8872920" y="5559087"/>
                  <a:ext cx="42840" cy="2664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0" name="墨迹 29"/>
                <p14:cNvContentPartPr/>
                <p14:nvPr/>
              </p14:nvContentPartPr>
              <p14:xfrm>
                <a:off x="7647480" y="5589687"/>
                <a:ext cx="1968840" cy="324000"/>
              </p14:xfrm>
            </p:contentPart>
          </mc:Choice>
          <mc:Fallback xmlns="">
            <p:pic>
              <p:nvPicPr>
                <p:cNvPr id="30" name="墨迹 29"/>
              </p:nvPicPr>
              <p:blipFill>
                <a:blip r:embed="rId37"/>
              </p:blipFill>
              <p:spPr>
                <a:xfrm>
                  <a:off x="7647480" y="5589687"/>
                  <a:ext cx="1968840" cy="324000"/>
                </a:xfrm>
                <a:prstGeom prst="rect"/>
              </p:spPr>
            </p:pic>
          </mc:Fallback>
        </mc:AlternateContent>
      </p:grpSp>
      <mc:AlternateContent xmlns:mc="http://schemas.openxmlformats.org/markup-compatibility/2006" xmlns:p14="http://schemas.microsoft.com/office/powerpoint/2010/main">
        <mc:Choice Requires="p14">
          <p:contentPart r:id="rId38" p14:bwMode="auto">
            <p14:nvContentPartPr>
              <p14:cNvPr id="35" name="墨迹 34"/>
              <p14:cNvContentPartPr/>
              <p14:nvPr/>
            </p14:nvContentPartPr>
            <p14:xfrm>
              <a:off x="7613280" y="5860767"/>
              <a:ext cx="1187640" cy="572760"/>
            </p14:xfrm>
          </p:contentPart>
        </mc:Choice>
        <mc:Fallback xmlns="">
          <p:pic>
            <p:nvPicPr>
              <p:cNvPr id="35" name="墨迹 34"/>
            </p:nvPicPr>
            <p:blipFill>
              <a:blip r:embed="rId39"/>
            </p:blipFill>
            <p:spPr>
              <a:xfrm>
                <a:off x="7613280" y="5860767"/>
                <a:ext cx="1187640" cy="572760"/>
              </a:xfrm>
              <a:prstGeom prst="rect"/>
            </p:spPr>
          </p:pic>
        </mc:Fallback>
      </mc:AlternateContent>
      <p:grpSp>
        <p:nvGrpSpPr>
          <p:cNvPr id="41" name="组合 40"/>
          <p:cNvGrpSpPr/>
          <p:nvPr/>
        </p:nvGrpSpPr>
        <p:grpSpPr>
          <a:xfrm>
            <a:off x="3903480" y="3314127"/>
            <a:ext cx="3797640" cy="2650680"/>
            <a:chOff x="3903480" y="3314127"/>
            <a:chExt cx="3797640" cy="2650680"/>
          </a:xfrm>
        </p:grpSpPr>
        <mc:AlternateContent xmlns:mc="http://schemas.openxmlformats.org/markup-compatibility/2006" xmlns:p14="http://schemas.microsoft.com/office/powerpoint/2010/main">
          <mc:Choice Requires="p14">
            <p:contentPart r:id="rId40" p14:bwMode="auto">
              <p14:nvContentPartPr>
                <p14:cNvPr id="32" name="墨迹 31"/>
                <p14:cNvContentPartPr/>
                <p14:nvPr/>
              </p14:nvContentPartPr>
              <p14:xfrm>
                <a:off x="3903480" y="3314127"/>
                <a:ext cx="3796200" cy="2412720"/>
              </p14:xfrm>
            </p:contentPart>
          </mc:Choice>
          <mc:Fallback xmlns="">
            <p:pic>
              <p:nvPicPr>
                <p:cNvPr id="32" name="墨迹 31"/>
              </p:nvPicPr>
              <p:blipFill>
                <a:blip r:embed="rId41"/>
              </p:blipFill>
              <p:spPr>
                <a:xfrm>
                  <a:off x="3903480" y="3314127"/>
                  <a:ext cx="3796200" cy="241272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3" name="墨迹 32"/>
                <p14:cNvContentPartPr/>
                <p14:nvPr/>
              </p14:nvContentPartPr>
              <p14:xfrm>
                <a:off x="4842720" y="3459927"/>
                <a:ext cx="280080" cy="109800"/>
              </p14:xfrm>
            </p:contentPart>
          </mc:Choice>
          <mc:Fallback xmlns="">
            <p:pic>
              <p:nvPicPr>
                <p:cNvPr id="33" name="墨迹 32"/>
              </p:nvPicPr>
              <p:blipFill>
                <a:blip r:embed="rId43"/>
              </p:blipFill>
              <p:spPr>
                <a:xfrm>
                  <a:off x="4842720" y="3459927"/>
                  <a:ext cx="280080" cy="1098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6" name="墨迹 35"/>
                <p14:cNvContentPartPr/>
                <p14:nvPr/>
              </p14:nvContentPartPr>
              <p14:xfrm>
                <a:off x="5967000" y="3436167"/>
                <a:ext cx="1734120" cy="2528640"/>
              </p14:xfrm>
            </p:contentPart>
          </mc:Choice>
          <mc:Fallback xmlns="">
            <p:pic>
              <p:nvPicPr>
                <p:cNvPr id="36" name="墨迹 35"/>
              </p:nvPicPr>
              <p:blipFill>
                <a:blip r:embed="rId45"/>
              </p:blipFill>
              <p:spPr>
                <a:xfrm>
                  <a:off x="5967000" y="3436167"/>
                  <a:ext cx="1734120" cy="252864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7" name="墨迹 36"/>
                <p14:cNvContentPartPr/>
                <p14:nvPr/>
              </p14:nvContentPartPr>
              <p14:xfrm>
                <a:off x="5943240" y="3708687"/>
                <a:ext cx="210600" cy="20880"/>
              </p14:xfrm>
            </p:contentPart>
          </mc:Choice>
          <mc:Fallback xmlns="">
            <p:pic>
              <p:nvPicPr>
                <p:cNvPr id="37" name="墨迹 36"/>
              </p:nvPicPr>
              <p:blipFill>
                <a:blip r:embed="rId47"/>
              </p:blipFill>
              <p:spPr>
                <a:xfrm>
                  <a:off x="5943240" y="3708687"/>
                  <a:ext cx="210600" cy="2088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9" name="墨迹 38"/>
                <p14:cNvContentPartPr/>
                <p14:nvPr/>
              </p14:nvContentPartPr>
              <p14:xfrm>
                <a:off x="6693480" y="3628047"/>
                <a:ext cx="268920" cy="72000"/>
              </p14:xfrm>
            </p:contentPart>
          </mc:Choice>
          <mc:Fallback xmlns="">
            <p:pic>
              <p:nvPicPr>
                <p:cNvPr id="39" name="墨迹 38"/>
              </p:nvPicPr>
              <p:blipFill>
                <a:blip r:embed="rId49"/>
              </p:blipFill>
              <p:spPr>
                <a:xfrm>
                  <a:off x="6693480" y="3628047"/>
                  <a:ext cx="268920" cy="7200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0" name="墨迹 39"/>
                <p14:cNvContentPartPr/>
                <p14:nvPr/>
              </p14:nvContentPartPr>
              <p14:xfrm>
                <a:off x="6691320" y="3740727"/>
                <a:ext cx="111600" cy="70560"/>
              </p14:xfrm>
            </p:contentPart>
          </mc:Choice>
          <mc:Fallback xmlns="">
            <p:pic>
              <p:nvPicPr>
                <p:cNvPr id="40" name="墨迹 39"/>
              </p:nvPicPr>
              <p:blipFill>
                <a:blip r:embed="rId51"/>
              </p:blipFill>
              <p:spPr>
                <a:xfrm>
                  <a:off x="6691320" y="3740727"/>
                  <a:ext cx="111600" cy="70560"/>
                </a:xfrm>
                <a:prstGeom prst="rect"/>
              </p:spPr>
            </p:pic>
          </mc:Fallback>
        </mc:AlternateContent>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05384" y="188766"/>
            <a:ext cx="2723866" cy="6480466"/>
          </a:xfrm>
          <a:prstGeom prst="rect">
            <a:avLst/>
          </a:prstGeom>
        </p:spPr>
      </p:pic>
      <p:pic>
        <p:nvPicPr>
          <p:cNvPr id="4" name="图片 3"/>
          <p:cNvPicPr>
            <a:picLocks noChangeAspect="1"/>
          </p:cNvPicPr>
          <p:nvPr/>
        </p:nvPicPr>
        <p:blipFill>
          <a:blip r:embed="rId2"/>
          <a:stretch>
            <a:fillRect/>
          </a:stretch>
        </p:blipFill>
        <p:spPr>
          <a:xfrm>
            <a:off x="7129250" y="535130"/>
            <a:ext cx="4917276" cy="5787737"/>
          </a:xfrm>
          <a:prstGeom prst="rect">
            <a:avLst/>
          </a:prstGeom>
        </p:spPr>
      </p:pic>
      <p:grpSp>
        <p:nvGrpSpPr>
          <p:cNvPr id="7" name="组合 6"/>
          <p:cNvGrpSpPr/>
          <p:nvPr/>
        </p:nvGrpSpPr>
        <p:grpSpPr>
          <a:xfrm>
            <a:off x="5860440" y="1246647"/>
            <a:ext cx="2099160" cy="2079720"/>
            <a:chOff x="5860440" y="1246647"/>
            <a:chExt cx="2099160" cy="2079720"/>
          </a:xfrm>
        </p:grpSpPr>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5895720" y="1246647"/>
                <a:ext cx="2063880" cy="1986840"/>
              </p14:xfrm>
            </p:contentPart>
          </mc:Choice>
          <mc:Fallback xmlns="">
            <p:pic>
              <p:nvPicPr>
                <p:cNvPr id="5" name="墨迹 4"/>
              </p:nvPicPr>
              <p:blipFill>
                <a:blip r:embed="rId4"/>
              </p:blipFill>
              <p:spPr>
                <a:xfrm>
                  <a:off x="5895720" y="1246647"/>
                  <a:ext cx="2063880" cy="19868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5860440" y="3262647"/>
                <a:ext cx="359280" cy="63720"/>
              </p14:xfrm>
            </p:contentPart>
          </mc:Choice>
          <mc:Fallback xmlns="">
            <p:pic>
              <p:nvPicPr>
                <p:cNvPr id="6" name="墨迹 5"/>
              </p:nvPicPr>
              <p:blipFill>
                <a:blip r:embed="rId6"/>
              </p:blipFill>
              <p:spPr>
                <a:xfrm>
                  <a:off x="5860440" y="3262647"/>
                  <a:ext cx="359280" cy="63720"/>
                </a:xfrm>
                <a:prstGeom prst="rect"/>
              </p:spPr>
            </p:pic>
          </mc:Fallback>
        </mc:AlternateContent>
      </p:grpSp>
      <p:grpSp>
        <p:nvGrpSpPr>
          <p:cNvPr id="21" name="组合 20"/>
          <p:cNvGrpSpPr/>
          <p:nvPr/>
        </p:nvGrpSpPr>
        <p:grpSpPr>
          <a:xfrm>
            <a:off x="5398560" y="2689167"/>
            <a:ext cx="6598800" cy="2227320"/>
            <a:chOff x="5398560" y="2689167"/>
            <a:chExt cx="6598800" cy="2227320"/>
          </a:xfrm>
        </p:grpSpPr>
        <mc:AlternateContent xmlns:mc="http://schemas.openxmlformats.org/markup-compatibility/2006" xmlns:p14="http://schemas.microsoft.com/office/powerpoint/2010/main">
          <mc:Choice Requires="p14">
            <p:contentPart r:id="rId7" p14:bwMode="auto">
              <p14:nvContentPartPr>
                <p14:cNvPr id="12" name="墨迹 11"/>
                <p14:cNvContentPartPr/>
                <p14:nvPr/>
              </p14:nvContentPartPr>
              <p14:xfrm>
                <a:off x="9026640" y="3051687"/>
                <a:ext cx="221760" cy="347400"/>
              </p14:xfrm>
            </p:contentPart>
          </mc:Choice>
          <mc:Fallback xmlns="">
            <p:pic>
              <p:nvPicPr>
                <p:cNvPr id="12" name="墨迹 11"/>
              </p:nvPicPr>
              <p:blipFill>
                <a:blip r:embed="rId8"/>
              </p:blipFill>
              <p:spPr>
                <a:xfrm>
                  <a:off x="9026640" y="3051687"/>
                  <a:ext cx="221760" cy="3474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3" name="墨迹 12"/>
                <p14:cNvContentPartPr/>
                <p14:nvPr/>
              </p14:nvContentPartPr>
              <p14:xfrm>
                <a:off x="9237240" y="3220527"/>
                <a:ext cx="2760120" cy="155880"/>
              </p14:xfrm>
            </p:contentPart>
          </mc:Choice>
          <mc:Fallback xmlns="">
            <p:pic>
              <p:nvPicPr>
                <p:cNvPr id="13" name="墨迹 12"/>
              </p:nvPicPr>
              <p:blipFill>
                <a:blip r:embed="rId10"/>
              </p:blipFill>
              <p:spPr>
                <a:xfrm>
                  <a:off x="9237240" y="3220527"/>
                  <a:ext cx="2760120" cy="1558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墨迹 14"/>
                <p14:cNvContentPartPr/>
                <p14:nvPr/>
              </p14:nvContentPartPr>
              <p14:xfrm>
                <a:off x="5398560" y="2689167"/>
                <a:ext cx="3704040" cy="397080"/>
              </p14:xfrm>
            </p:contentPart>
          </mc:Choice>
          <mc:Fallback xmlns="">
            <p:pic>
              <p:nvPicPr>
                <p:cNvPr id="15" name="墨迹 14"/>
              </p:nvPicPr>
              <p:blipFill>
                <a:blip r:embed="rId12"/>
              </p:blipFill>
              <p:spPr>
                <a:xfrm>
                  <a:off x="5398560" y="2689167"/>
                  <a:ext cx="3704040" cy="3970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6" name="墨迹 15"/>
                <p14:cNvContentPartPr/>
                <p14:nvPr/>
              </p14:nvContentPartPr>
              <p14:xfrm>
                <a:off x="5434200" y="3034047"/>
                <a:ext cx="72000" cy="30960"/>
              </p14:xfrm>
            </p:contentPart>
          </mc:Choice>
          <mc:Fallback xmlns="">
            <p:pic>
              <p:nvPicPr>
                <p:cNvPr id="16" name="墨迹 15"/>
              </p:nvPicPr>
              <p:blipFill>
                <a:blip r:embed="rId14"/>
              </p:blipFill>
              <p:spPr>
                <a:xfrm>
                  <a:off x="5434200" y="3034047"/>
                  <a:ext cx="72000" cy="309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8" name="墨迹 17"/>
                <p14:cNvContentPartPr/>
                <p14:nvPr/>
              </p14:nvContentPartPr>
              <p14:xfrm>
                <a:off x="7336080" y="2784927"/>
                <a:ext cx="2079360" cy="1999800"/>
              </p14:xfrm>
            </p:contentPart>
          </mc:Choice>
          <mc:Fallback xmlns="">
            <p:pic>
              <p:nvPicPr>
                <p:cNvPr id="18" name="墨迹 17"/>
              </p:nvPicPr>
              <p:blipFill>
                <a:blip r:embed="rId16"/>
              </p:blipFill>
              <p:spPr>
                <a:xfrm>
                  <a:off x="7336080" y="2784927"/>
                  <a:ext cx="2079360" cy="19998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0" name="墨迹 19"/>
                <p14:cNvContentPartPr/>
                <p14:nvPr/>
              </p14:nvContentPartPr>
              <p14:xfrm>
                <a:off x="9339120" y="4669167"/>
                <a:ext cx="203040" cy="247320"/>
              </p14:xfrm>
            </p:contentPart>
          </mc:Choice>
          <mc:Fallback xmlns="">
            <p:pic>
              <p:nvPicPr>
                <p:cNvPr id="20" name="墨迹 19"/>
              </p:nvPicPr>
              <p:blipFill>
                <a:blip r:embed="rId18"/>
              </p:blipFill>
              <p:spPr>
                <a:xfrm>
                  <a:off x="9339120" y="4669167"/>
                  <a:ext cx="203040" cy="247320"/>
                </a:xfrm>
                <a:prstGeom prst="rect"/>
              </p:spPr>
            </p:pic>
          </mc:Fallback>
        </mc:AlternateContent>
      </p:grpSp>
      <mc:AlternateContent xmlns:mc="http://schemas.openxmlformats.org/markup-compatibility/2006" xmlns:p14="http://schemas.microsoft.com/office/powerpoint/2010/main">
        <mc:Choice Requires="p14">
          <p:contentPart r:id="rId19" p14:bwMode="auto">
            <p14:nvContentPartPr>
              <p14:cNvPr id="23" name="墨迹 22"/>
              <p14:cNvContentPartPr/>
              <p14:nvPr/>
            </p14:nvContentPartPr>
            <p14:xfrm>
              <a:off x="8924040" y="5537847"/>
              <a:ext cx="355320" cy="26640"/>
            </p14:xfrm>
          </p:contentPart>
        </mc:Choice>
        <mc:Fallback xmlns="">
          <p:pic>
            <p:nvPicPr>
              <p:cNvPr id="23" name="墨迹 22"/>
            </p:nvPicPr>
            <p:blipFill>
              <a:blip r:embed="rId20"/>
            </p:blipFill>
            <p:spPr>
              <a:xfrm>
                <a:off x="8924040" y="5537847"/>
                <a:ext cx="355320" cy="26640"/>
              </a:xfrm>
              <a:prstGeom prst="rect"/>
            </p:spPr>
          </p:pic>
        </mc:Fallback>
      </mc:AlternateContent>
      <p:pic>
        <p:nvPicPr>
          <p:cNvPr id="29" name="图片 28"/>
          <p:cNvPicPr>
            <a:picLocks noChangeAspect="1"/>
          </p:cNvPicPr>
          <p:nvPr/>
        </p:nvPicPr>
        <p:blipFill>
          <a:blip r:embed="rId21"/>
          <a:stretch>
            <a:fillRect/>
          </a:stretch>
        </p:blipFill>
        <p:spPr>
          <a:xfrm>
            <a:off x="-313344" y="1843249"/>
            <a:ext cx="4802374" cy="1691835"/>
          </a:xfrm>
          <a:prstGeom prst="rect">
            <a:avLst/>
          </a:prstGeom>
        </p:spPr>
      </p:pic>
      <mc:AlternateContent xmlns:mc="http://schemas.openxmlformats.org/markup-compatibility/2006" xmlns:p14="http://schemas.microsoft.com/office/powerpoint/2010/main">
        <mc:Choice Requires="p14">
          <p:contentPart r:id="rId22" p14:bwMode="auto">
            <p14:nvContentPartPr>
              <p14:cNvPr id="33" name="墨迹 32"/>
              <p14:cNvContentPartPr/>
              <p14:nvPr/>
            </p14:nvContentPartPr>
            <p14:xfrm>
              <a:off x="27000" y="1859727"/>
              <a:ext cx="1963080" cy="344160"/>
            </p14:xfrm>
          </p:contentPart>
        </mc:Choice>
        <mc:Fallback xmlns="">
          <p:pic>
            <p:nvPicPr>
              <p:cNvPr id="33" name="墨迹 32"/>
            </p:nvPicPr>
            <p:blipFill>
              <a:blip r:embed="rId23"/>
            </p:blipFill>
            <p:spPr>
              <a:xfrm>
                <a:off x="27000" y="1859727"/>
                <a:ext cx="1963080" cy="3441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34" name="墨迹 33"/>
              <p14:cNvContentPartPr/>
              <p14:nvPr/>
            </p14:nvContentPartPr>
            <p14:xfrm>
              <a:off x="134280" y="2367687"/>
              <a:ext cx="1947240" cy="281880"/>
            </p14:xfrm>
          </p:contentPart>
        </mc:Choice>
        <mc:Fallback xmlns="">
          <p:pic>
            <p:nvPicPr>
              <p:cNvPr id="34" name="墨迹 33"/>
            </p:nvPicPr>
            <p:blipFill>
              <a:blip r:embed="rId25"/>
            </p:blipFill>
            <p:spPr>
              <a:xfrm>
                <a:off x="134280" y="2367687"/>
                <a:ext cx="1947240" cy="281880"/>
              </a:xfrm>
              <a:prstGeom prst="rect"/>
            </p:spPr>
          </p:pic>
        </mc:Fallback>
      </mc:AlternateContent>
      <p:grpSp>
        <p:nvGrpSpPr>
          <p:cNvPr id="37" name="组合 36"/>
          <p:cNvGrpSpPr/>
          <p:nvPr/>
        </p:nvGrpSpPr>
        <p:grpSpPr>
          <a:xfrm>
            <a:off x="2067480" y="1693407"/>
            <a:ext cx="3533400" cy="838440"/>
            <a:chOff x="2067480" y="1693407"/>
            <a:chExt cx="3533400" cy="838440"/>
          </a:xfrm>
        </p:grpSpPr>
        <mc:AlternateContent xmlns:mc="http://schemas.openxmlformats.org/markup-compatibility/2006" xmlns:p14="http://schemas.microsoft.com/office/powerpoint/2010/main">
          <mc:Choice Requires="p14">
            <p:contentPart r:id="rId26" p14:bwMode="auto">
              <p14:nvContentPartPr>
                <p14:cNvPr id="30" name="墨迹 29"/>
                <p14:cNvContentPartPr/>
                <p14:nvPr/>
              </p14:nvContentPartPr>
              <p14:xfrm>
                <a:off x="4301640" y="1983567"/>
                <a:ext cx="978840" cy="330840"/>
              </p14:xfrm>
            </p:contentPart>
          </mc:Choice>
          <mc:Fallback xmlns="">
            <p:pic>
              <p:nvPicPr>
                <p:cNvPr id="30" name="墨迹 29"/>
              </p:nvPicPr>
              <p:blipFill>
                <a:blip r:embed="rId27"/>
              </p:blipFill>
              <p:spPr>
                <a:xfrm>
                  <a:off x="4301640" y="1983567"/>
                  <a:ext cx="978840" cy="33084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1" name="墨迹 30"/>
                <p14:cNvContentPartPr/>
                <p14:nvPr/>
              </p14:nvContentPartPr>
              <p14:xfrm>
                <a:off x="4973760" y="2358687"/>
                <a:ext cx="315360" cy="173160"/>
              </p14:xfrm>
            </p:contentPart>
          </mc:Choice>
          <mc:Fallback xmlns="">
            <p:pic>
              <p:nvPicPr>
                <p:cNvPr id="31" name="墨迹 30"/>
              </p:nvPicPr>
              <p:blipFill>
                <a:blip r:embed="rId29"/>
              </p:blipFill>
              <p:spPr>
                <a:xfrm>
                  <a:off x="4973760" y="2358687"/>
                  <a:ext cx="315360" cy="1731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5" name="墨迹 34"/>
                <p14:cNvContentPartPr/>
                <p14:nvPr/>
              </p14:nvContentPartPr>
              <p14:xfrm>
                <a:off x="2067480" y="1693407"/>
                <a:ext cx="3502440" cy="748800"/>
              </p14:xfrm>
            </p:contentPart>
          </mc:Choice>
          <mc:Fallback xmlns="">
            <p:pic>
              <p:nvPicPr>
                <p:cNvPr id="35" name="墨迹 34"/>
              </p:nvPicPr>
              <p:blipFill>
                <a:blip r:embed="rId31"/>
              </p:blipFill>
              <p:spPr>
                <a:xfrm>
                  <a:off x="2067480" y="1693407"/>
                  <a:ext cx="3502440" cy="7488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6" name="墨迹 35"/>
                <p14:cNvContentPartPr/>
                <p14:nvPr/>
              </p14:nvContentPartPr>
              <p14:xfrm>
                <a:off x="5452920" y="1911927"/>
                <a:ext cx="147960" cy="145080"/>
              </p14:xfrm>
            </p:contentPart>
          </mc:Choice>
          <mc:Fallback xmlns="">
            <p:pic>
              <p:nvPicPr>
                <p:cNvPr id="36" name="墨迹 35"/>
              </p:nvPicPr>
              <p:blipFill>
                <a:blip r:embed="rId33"/>
              </p:blipFill>
              <p:spPr>
                <a:xfrm>
                  <a:off x="5452920" y="1911927"/>
                  <a:ext cx="147960" cy="145080"/>
                </a:xfrm>
                <a:prstGeom prst="rect"/>
              </p:spPr>
            </p:pic>
          </mc:Fallback>
        </mc:AlternateContent>
      </p:grpSp>
      <mc:AlternateContent xmlns:mc="http://schemas.openxmlformats.org/markup-compatibility/2006" xmlns:p14="http://schemas.microsoft.com/office/powerpoint/2010/main">
        <mc:Choice Requires="p14">
          <p:contentPart r:id="rId34" p14:bwMode="auto">
            <p14:nvContentPartPr>
              <p14:cNvPr id="39" name="墨迹 38"/>
              <p14:cNvContentPartPr/>
              <p14:nvPr/>
            </p14:nvContentPartPr>
            <p14:xfrm>
              <a:off x="2057040" y="2876007"/>
              <a:ext cx="1571400" cy="419400"/>
            </p14:xfrm>
          </p:contentPart>
        </mc:Choice>
        <mc:Fallback xmlns="">
          <p:pic>
            <p:nvPicPr>
              <p:cNvPr id="39" name="墨迹 38"/>
            </p:nvPicPr>
            <p:blipFill>
              <a:blip r:embed="rId35"/>
            </p:blipFill>
            <p:spPr>
              <a:xfrm>
                <a:off x="2057040" y="2876007"/>
                <a:ext cx="1571400" cy="419400"/>
              </a:xfrm>
              <a:prstGeom prst="rect"/>
            </p:spPr>
          </p:pic>
        </mc:Fallback>
      </mc:AlternateContent>
      <p:grpSp>
        <p:nvGrpSpPr>
          <p:cNvPr id="42" name="组合 41"/>
          <p:cNvGrpSpPr/>
          <p:nvPr/>
        </p:nvGrpSpPr>
        <p:grpSpPr>
          <a:xfrm>
            <a:off x="2795040" y="893127"/>
            <a:ext cx="2577240" cy="1985040"/>
            <a:chOff x="2795040" y="893127"/>
            <a:chExt cx="2577240" cy="1985040"/>
          </a:xfrm>
        </p:grpSpPr>
        <mc:AlternateContent xmlns:mc="http://schemas.openxmlformats.org/markup-compatibility/2006" xmlns:p14="http://schemas.microsoft.com/office/powerpoint/2010/main">
          <mc:Choice Requires="p14">
            <p:contentPart r:id="rId36" p14:bwMode="auto">
              <p14:nvContentPartPr>
                <p14:cNvPr id="40" name="墨迹 39"/>
                <p14:cNvContentPartPr/>
                <p14:nvPr/>
              </p14:nvContentPartPr>
              <p14:xfrm>
                <a:off x="2795040" y="893127"/>
                <a:ext cx="2577240" cy="1985040"/>
              </p14:xfrm>
            </p:contentPart>
          </mc:Choice>
          <mc:Fallback xmlns="">
            <p:pic>
              <p:nvPicPr>
                <p:cNvPr id="40" name="墨迹 39"/>
              </p:nvPicPr>
              <p:blipFill>
                <a:blip r:embed="rId37"/>
              </p:blipFill>
              <p:spPr>
                <a:xfrm>
                  <a:off x="2795040" y="893127"/>
                  <a:ext cx="2577240" cy="198504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1" name="墨迹 40"/>
                <p14:cNvContentPartPr/>
                <p14:nvPr/>
              </p14:nvContentPartPr>
              <p14:xfrm>
                <a:off x="5067360" y="1226127"/>
                <a:ext cx="284400" cy="90000"/>
              </p14:xfrm>
            </p:contentPart>
          </mc:Choice>
          <mc:Fallback xmlns="">
            <p:pic>
              <p:nvPicPr>
                <p:cNvPr id="41" name="墨迹 40"/>
              </p:nvPicPr>
              <p:blipFill>
                <a:blip r:embed="rId39"/>
              </p:blipFill>
              <p:spPr>
                <a:xfrm>
                  <a:off x="5067360" y="1226127"/>
                  <a:ext cx="284400" cy="90000"/>
                </a:xfrm>
                <a:prstGeom prst="rect"/>
              </p:spPr>
            </p:pic>
          </mc:Fallback>
        </mc:AlternateContent>
      </p:grpSp>
      <mc:AlternateContent xmlns:mc="http://schemas.openxmlformats.org/markup-compatibility/2006" xmlns:p14="http://schemas.microsoft.com/office/powerpoint/2010/main">
        <mc:Choice Requires="p14">
          <p:contentPart r:id="rId40" p14:bwMode="auto">
            <p14:nvContentPartPr>
              <p14:cNvPr id="44" name="墨迹 43"/>
              <p14:cNvContentPartPr/>
              <p14:nvPr/>
            </p14:nvContentPartPr>
            <p14:xfrm>
              <a:off x="1153080" y="3179127"/>
              <a:ext cx="812160" cy="54360"/>
            </p14:xfrm>
          </p:contentPart>
        </mc:Choice>
        <mc:Fallback xmlns="">
          <p:pic>
            <p:nvPicPr>
              <p:cNvPr id="44" name="墨迹 43"/>
            </p:nvPicPr>
            <p:blipFill>
              <a:blip r:embed="rId41"/>
            </p:blipFill>
            <p:spPr>
              <a:xfrm>
                <a:off x="1153080" y="3179127"/>
                <a:ext cx="812160" cy="54360"/>
              </a:xfrm>
              <a:prstGeom prst="rect"/>
            </p:spPr>
          </p:pic>
        </mc:Fallback>
      </mc:AlternateContent>
      <p:grpSp>
        <p:nvGrpSpPr>
          <p:cNvPr id="48" name="组合 47"/>
          <p:cNvGrpSpPr/>
          <p:nvPr/>
        </p:nvGrpSpPr>
        <p:grpSpPr>
          <a:xfrm>
            <a:off x="1870200" y="3153927"/>
            <a:ext cx="4988160" cy="507600"/>
            <a:chOff x="1870200" y="3153927"/>
            <a:chExt cx="4988160" cy="507600"/>
          </a:xfrm>
        </p:grpSpPr>
        <mc:AlternateContent xmlns:mc="http://schemas.openxmlformats.org/markup-compatibility/2006" xmlns:p14="http://schemas.microsoft.com/office/powerpoint/2010/main">
          <mc:Choice Requires="p14">
            <p:contentPart r:id="rId42" p14:bwMode="auto">
              <p14:nvContentPartPr>
                <p14:cNvPr id="46" name="墨迹 45"/>
                <p14:cNvContentPartPr/>
                <p14:nvPr/>
              </p14:nvContentPartPr>
              <p14:xfrm>
                <a:off x="1870200" y="3153927"/>
                <a:ext cx="4957560" cy="507600"/>
              </p14:xfrm>
            </p:contentPart>
          </mc:Choice>
          <mc:Fallback xmlns="">
            <p:pic>
              <p:nvPicPr>
                <p:cNvPr id="46" name="墨迹 45"/>
              </p:nvPicPr>
              <p:blipFill>
                <a:blip r:embed="rId43"/>
              </p:blipFill>
              <p:spPr>
                <a:xfrm>
                  <a:off x="1870200" y="3153927"/>
                  <a:ext cx="4957560" cy="5076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7" name="墨迹 46"/>
                <p14:cNvContentPartPr/>
                <p14:nvPr/>
              </p14:nvContentPartPr>
              <p14:xfrm>
                <a:off x="6748560" y="3283527"/>
                <a:ext cx="109800" cy="208440"/>
              </p14:xfrm>
            </p:contentPart>
          </mc:Choice>
          <mc:Fallback xmlns="">
            <p:pic>
              <p:nvPicPr>
                <p:cNvPr id="47" name="墨迹 46"/>
              </p:nvPicPr>
              <p:blipFill>
                <a:blip r:embed="rId45"/>
              </p:blipFill>
              <p:spPr>
                <a:xfrm>
                  <a:off x="6748560" y="3283527"/>
                  <a:ext cx="109800" cy="208440"/>
                </a:xfrm>
                <a:prstGeom prst="rect"/>
              </p:spPr>
            </p:pic>
          </mc:Fallback>
        </mc:AlternateContent>
      </p:grpSp>
      <mc:AlternateContent xmlns:mc="http://schemas.openxmlformats.org/markup-compatibility/2006" xmlns:p14="http://schemas.microsoft.com/office/powerpoint/2010/main">
        <mc:Choice Requires="p14">
          <p:contentPart r:id="rId46" p14:bwMode="auto">
            <p14:nvContentPartPr>
              <p14:cNvPr id="49" name="墨迹 48"/>
              <p14:cNvContentPartPr/>
              <p14:nvPr/>
            </p14:nvContentPartPr>
            <p14:xfrm>
              <a:off x="4424760" y="2647407"/>
              <a:ext cx="888480" cy="626400"/>
            </p14:xfrm>
          </p:contentPart>
        </mc:Choice>
        <mc:Fallback xmlns="">
          <p:pic>
            <p:nvPicPr>
              <p:cNvPr id="49" name="墨迹 48"/>
            </p:nvPicPr>
            <p:blipFill>
              <a:blip r:embed="rId47"/>
            </p:blipFill>
            <p:spPr>
              <a:xfrm>
                <a:off x="4424760" y="2647407"/>
                <a:ext cx="888480" cy="626400"/>
              </a:xfrm>
              <a:prstGeom prst="rect"/>
            </p:spPr>
          </p:pic>
        </mc:Fallback>
      </mc:AlternateContent>
      <p:grpSp>
        <p:nvGrpSpPr>
          <p:cNvPr id="59" name="组合 58"/>
          <p:cNvGrpSpPr/>
          <p:nvPr/>
        </p:nvGrpSpPr>
        <p:grpSpPr>
          <a:xfrm>
            <a:off x="429840" y="3722367"/>
            <a:ext cx="2259000" cy="1092600"/>
            <a:chOff x="429840" y="3722367"/>
            <a:chExt cx="2259000" cy="1092600"/>
          </a:xfrm>
        </p:grpSpPr>
        <mc:AlternateContent xmlns:mc="http://schemas.openxmlformats.org/markup-compatibility/2006" xmlns:p14="http://schemas.microsoft.com/office/powerpoint/2010/main">
          <mc:Choice Requires="p14">
            <p:contentPart r:id="rId48" p14:bwMode="auto">
              <p14:nvContentPartPr>
                <p14:cNvPr id="50" name="墨迹 49"/>
                <p14:cNvContentPartPr/>
                <p14:nvPr/>
              </p14:nvContentPartPr>
              <p14:xfrm>
                <a:off x="429840" y="3979767"/>
                <a:ext cx="129240" cy="671760"/>
              </p14:xfrm>
            </p:contentPart>
          </mc:Choice>
          <mc:Fallback xmlns="">
            <p:pic>
              <p:nvPicPr>
                <p:cNvPr id="50" name="墨迹 49"/>
              </p:nvPicPr>
              <p:blipFill>
                <a:blip r:embed="rId49"/>
              </p:blipFill>
              <p:spPr>
                <a:xfrm>
                  <a:off x="429840" y="3979767"/>
                  <a:ext cx="129240" cy="67176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510120" y="4135287"/>
                <a:ext cx="261720" cy="399960"/>
              </p14:xfrm>
            </p:contentPart>
          </mc:Choice>
          <mc:Fallback xmlns="">
            <p:pic>
              <p:nvPicPr>
                <p:cNvPr id="51" name="墨迹 50"/>
              </p:nvPicPr>
              <p:blipFill>
                <a:blip r:embed="rId51"/>
              </p:blipFill>
              <p:spPr>
                <a:xfrm>
                  <a:off x="510120" y="4135287"/>
                  <a:ext cx="261720" cy="39996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2" name="墨迹 51"/>
                <p14:cNvContentPartPr/>
                <p14:nvPr/>
              </p14:nvContentPartPr>
              <p14:xfrm>
                <a:off x="862200" y="4465407"/>
                <a:ext cx="291240" cy="256320"/>
              </p14:xfrm>
            </p:contentPart>
          </mc:Choice>
          <mc:Fallback xmlns="">
            <p:pic>
              <p:nvPicPr>
                <p:cNvPr id="52" name="墨迹 51"/>
              </p:nvPicPr>
              <p:blipFill>
                <a:blip r:embed="rId53"/>
              </p:blipFill>
              <p:spPr>
                <a:xfrm>
                  <a:off x="862200" y="4465407"/>
                  <a:ext cx="291240" cy="25632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3" name="墨迹 52"/>
                <p14:cNvContentPartPr/>
                <p14:nvPr/>
              </p14:nvContentPartPr>
              <p14:xfrm>
                <a:off x="1244520" y="4509327"/>
                <a:ext cx="294480" cy="273240"/>
              </p14:xfrm>
            </p:contentPart>
          </mc:Choice>
          <mc:Fallback xmlns="">
            <p:pic>
              <p:nvPicPr>
                <p:cNvPr id="53" name="墨迹 52"/>
              </p:nvPicPr>
              <p:blipFill>
                <a:blip r:embed="rId55"/>
              </p:blipFill>
              <p:spPr>
                <a:xfrm>
                  <a:off x="1244520" y="4509327"/>
                  <a:ext cx="294480" cy="27324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5" name="墨迹 54"/>
                <p14:cNvContentPartPr/>
                <p14:nvPr/>
              </p14:nvContentPartPr>
              <p14:xfrm>
                <a:off x="1745640" y="3722367"/>
                <a:ext cx="718560" cy="1026360"/>
              </p14:xfrm>
            </p:contentPart>
          </mc:Choice>
          <mc:Fallback xmlns="">
            <p:pic>
              <p:nvPicPr>
                <p:cNvPr id="55" name="墨迹 54"/>
              </p:nvPicPr>
              <p:blipFill>
                <a:blip r:embed="rId57"/>
              </p:blipFill>
              <p:spPr>
                <a:xfrm>
                  <a:off x="1745640" y="3722367"/>
                  <a:ext cx="718560" cy="1026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6" name="墨迹 55"/>
                <p14:cNvContentPartPr/>
                <p14:nvPr/>
              </p14:nvContentPartPr>
              <p14:xfrm>
                <a:off x="2232720" y="4434807"/>
                <a:ext cx="123480" cy="273600"/>
              </p14:xfrm>
            </p:contentPart>
          </mc:Choice>
          <mc:Fallback xmlns="">
            <p:pic>
              <p:nvPicPr>
                <p:cNvPr id="56" name="墨迹 55"/>
              </p:nvPicPr>
              <p:blipFill>
                <a:blip r:embed="rId59"/>
              </p:blipFill>
              <p:spPr>
                <a:xfrm>
                  <a:off x="2232720" y="4434807"/>
                  <a:ext cx="123480" cy="27360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57" name="墨迹 56"/>
                <p14:cNvContentPartPr/>
                <p14:nvPr/>
              </p14:nvContentPartPr>
              <p14:xfrm>
                <a:off x="2504160" y="4509327"/>
                <a:ext cx="153720" cy="21600"/>
              </p14:xfrm>
            </p:contentPart>
          </mc:Choice>
          <mc:Fallback xmlns="">
            <p:pic>
              <p:nvPicPr>
                <p:cNvPr id="57" name="墨迹 56"/>
              </p:nvPicPr>
              <p:blipFill>
                <a:blip r:embed="rId61"/>
              </p:blipFill>
              <p:spPr>
                <a:xfrm>
                  <a:off x="2504160" y="4509327"/>
                  <a:ext cx="153720" cy="216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58" name="墨迹 57"/>
                <p14:cNvContentPartPr/>
                <p14:nvPr/>
              </p14:nvContentPartPr>
              <p14:xfrm>
                <a:off x="2530440" y="4416087"/>
                <a:ext cx="158400" cy="398880"/>
              </p14:xfrm>
            </p:contentPart>
          </mc:Choice>
          <mc:Fallback xmlns="">
            <p:pic>
              <p:nvPicPr>
                <p:cNvPr id="58" name="墨迹 57"/>
              </p:nvPicPr>
              <p:blipFill>
                <a:blip r:embed="rId63"/>
              </p:blipFill>
              <p:spPr>
                <a:xfrm>
                  <a:off x="2530440" y="4416087"/>
                  <a:ext cx="158400" cy="398880"/>
                </a:xfrm>
                <a:prstGeom prst="rect"/>
              </p:spPr>
            </p:pic>
          </mc:Fallback>
        </mc:AlternateContent>
      </p:grpSp>
      <p:grpSp>
        <p:nvGrpSpPr>
          <p:cNvPr id="69" name="组合 68"/>
          <p:cNvGrpSpPr/>
          <p:nvPr/>
        </p:nvGrpSpPr>
        <p:grpSpPr>
          <a:xfrm>
            <a:off x="7095600" y="4384767"/>
            <a:ext cx="1624680" cy="990000"/>
            <a:chOff x="7095600" y="4384767"/>
            <a:chExt cx="1624680" cy="990000"/>
          </a:xfrm>
        </p:grpSpPr>
        <mc:AlternateContent xmlns:mc="http://schemas.openxmlformats.org/markup-compatibility/2006" xmlns:p14="http://schemas.microsoft.com/office/powerpoint/2010/main">
          <mc:Choice Requires="p14">
            <p:contentPart r:id="rId64" p14:bwMode="auto">
              <p14:nvContentPartPr>
                <p14:cNvPr id="60" name="墨迹 59"/>
                <p14:cNvContentPartPr/>
                <p14:nvPr/>
              </p14:nvContentPartPr>
              <p14:xfrm>
                <a:off x="7095600" y="4384767"/>
                <a:ext cx="178560" cy="473400"/>
              </p14:xfrm>
            </p:contentPart>
          </mc:Choice>
          <mc:Fallback xmlns="">
            <p:pic>
              <p:nvPicPr>
                <p:cNvPr id="60" name="墨迹 59"/>
              </p:nvPicPr>
              <p:blipFill>
                <a:blip r:embed="rId65"/>
              </p:blipFill>
              <p:spPr>
                <a:xfrm>
                  <a:off x="7095600" y="4384767"/>
                  <a:ext cx="178560" cy="4734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1" name="墨迹 60"/>
                <p14:cNvContentPartPr/>
                <p14:nvPr/>
              </p14:nvContentPartPr>
              <p14:xfrm>
                <a:off x="7257240" y="4478367"/>
                <a:ext cx="141120" cy="125640"/>
              </p14:xfrm>
            </p:contentPart>
          </mc:Choice>
          <mc:Fallback xmlns="">
            <p:pic>
              <p:nvPicPr>
                <p:cNvPr id="61" name="墨迹 60"/>
              </p:nvPicPr>
              <p:blipFill>
                <a:blip r:embed="rId67"/>
              </p:blipFill>
              <p:spPr>
                <a:xfrm>
                  <a:off x="7257240" y="4478367"/>
                  <a:ext cx="141120" cy="12564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2" name="墨迹 61"/>
                <p14:cNvContentPartPr/>
                <p14:nvPr/>
              </p14:nvContentPartPr>
              <p14:xfrm>
                <a:off x="7386120" y="4570527"/>
                <a:ext cx="196560" cy="201600"/>
              </p14:xfrm>
            </p:contentPart>
          </mc:Choice>
          <mc:Fallback xmlns="">
            <p:pic>
              <p:nvPicPr>
                <p:cNvPr id="62" name="墨迹 61"/>
              </p:nvPicPr>
              <p:blipFill>
                <a:blip r:embed="rId69"/>
              </p:blipFill>
              <p:spPr>
                <a:xfrm>
                  <a:off x="7386120" y="4570527"/>
                  <a:ext cx="196560" cy="2016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63" name="墨迹 62"/>
                <p14:cNvContentPartPr/>
                <p14:nvPr/>
              </p14:nvContentPartPr>
              <p14:xfrm>
                <a:off x="7675920" y="4482327"/>
                <a:ext cx="355680" cy="356400"/>
              </p14:xfrm>
            </p:contentPart>
          </mc:Choice>
          <mc:Fallback xmlns="">
            <p:pic>
              <p:nvPicPr>
                <p:cNvPr id="63" name="墨迹 62"/>
              </p:nvPicPr>
              <p:blipFill>
                <a:blip r:embed="rId71"/>
              </p:blipFill>
              <p:spPr>
                <a:xfrm>
                  <a:off x="7675920" y="4482327"/>
                  <a:ext cx="355680" cy="35640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64" name="墨迹 63"/>
                <p14:cNvContentPartPr/>
                <p14:nvPr/>
              </p14:nvContentPartPr>
              <p14:xfrm>
                <a:off x="7950240" y="4613727"/>
                <a:ext cx="306360" cy="393840"/>
              </p14:xfrm>
            </p:contentPart>
          </mc:Choice>
          <mc:Fallback xmlns="">
            <p:pic>
              <p:nvPicPr>
                <p:cNvPr id="64" name="墨迹 63"/>
              </p:nvPicPr>
              <p:blipFill>
                <a:blip r:embed="rId73"/>
              </p:blipFill>
              <p:spPr>
                <a:xfrm>
                  <a:off x="7950240" y="4613727"/>
                  <a:ext cx="306360" cy="39384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65" name="墨迹 64"/>
                <p14:cNvContentPartPr/>
                <p14:nvPr/>
              </p14:nvContentPartPr>
              <p14:xfrm>
                <a:off x="8250120" y="4873287"/>
                <a:ext cx="21600" cy="49320"/>
              </p14:xfrm>
            </p:contentPart>
          </mc:Choice>
          <mc:Fallback xmlns="">
            <p:pic>
              <p:nvPicPr>
                <p:cNvPr id="65" name="墨迹 64"/>
              </p:nvPicPr>
              <p:blipFill>
                <a:blip r:embed="rId75"/>
              </p:blipFill>
              <p:spPr>
                <a:xfrm>
                  <a:off x="8250120" y="4873287"/>
                  <a:ext cx="21600" cy="4932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66" name="墨迹 65"/>
                <p14:cNvContentPartPr/>
                <p14:nvPr/>
              </p14:nvContentPartPr>
              <p14:xfrm>
                <a:off x="8205480" y="4939527"/>
                <a:ext cx="145080" cy="171000"/>
              </p14:xfrm>
            </p:contentPart>
          </mc:Choice>
          <mc:Fallback xmlns="">
            <p:pic>
              <p:nvPicPr>
                <p:cNvPr id="66" name="墨迹 65"/>
              </p:nvPicPr>
              <p:blipFill>
                <a:blip r:embed="rId77"/>
              </p:blipFill>
              <p:spPr>
                <a:xfrm>
                  <a:off x="8205480" y="4939527"/>
                  <a:ext cx="145080" cy="17100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67" name="墨迹 66"/>
                <p14:cNvContentPartPr/>
                <p14:nvPr/>
              </p14:nvContentPartPr>
              <p14:xfrm>
                <a:off x="8333640" y="4925127"/>
                <a:ext cx="208800" cy="159120"/>
              </p14:xfrm>
            </p:contentPart>
          </mc:Choice>
          <mc:Fallback xmlns="">
            <p:pic>
              <p:nvPicPr>
                <p:cNvPr id="67" name="墨迹 66"/>
              </p:nvPicPr>
              <p:blipFill>
                <a:blip r:embed="rId79"/>
              </p:blipFill>
              <p:spPr>
                <a:xfrm>
                  <a:off x="8333640" y="4925127"/>
                  <a:ext cx="208800" cy="15912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68" name="墨迹 67"/>
                <p14:cNvContentPartPr/>
                <p14:nvPr/>
              </p14:nvContentPartPr>
              <p14:xfrm>
                <a:off x="8446320" y="4978047"/>
                <a:ext cx="273960" cy="396720"/>
              </p14:xfrm>
            </p:contentPart>
          </mc:Choice>
          <mc:Fallback xmlns="">
            <p:pic>
              <p:nvPicPr>
                <p:cNvPr id="68" name="墨迹 67"/>
              </p:nvPicPr>
              <p:blipFill>
                <a:blip r:embed="rId81"/>
              </p:blipFill>
              <p:spPr>
                <a:xfrm>
                  <a:off x="8446320" y="4978047"/>
                  <a:ext cx="273960" cy="396720"/>
                </a:xfrm>
                <a:prstGeom prst="rect"/>
              </p:spPr>
            </p:pic>
          </mc:Fallback>
        </mc:AlternateContent>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31665" y="67945"/>
            <a:ext cx="7696200" cy="6492240"/>
          </a:xfrm>
          <a:prstGeom prst="rect">
            <a:avLst/>
          </a:prstGeom>
        </p:spPr>
      </p:pic>
      <p:pic>
        <p:nvPicPr>
          <p:cNvPr id="3" name="图片 2"/>
          <p:cNvPicPr>
            <a:picLocks noChangeAspect="1"/>
          </p:cNvPicPr>
          <p:nvPr/>
        </p:nvPicPr>
        <p:blipFill>
          <a:blip r:embed="rId2"/>
          <a:stretch>
            <a:fillRect/>
          </a:stretch>
        </p:blipFill>
        <p:spPr>
          <a:xfrm>
            <a:off x="398145" y="67945"/>
            <a:ext cx="2890520" cy="6740525"/>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684000" y="4114767"/>
              <a:ext cx="978840" cy="666360"/>
            </p14:xfrm>
          </p:contentPart>
        </mc:Choice>
        <mc:Fallback xmlns="">
          <p:pic>
            <p:nvPicPr>
              <p:cNvPr id="4" name="墨迹 3"/>
            </p:nvPicPr>
            <p:blipFill>
              <a:blip r:embed="rId4"/>
            </p:blipFill>
            <p:spPr>
              <a:xfrm>
                <a:off x="684000" y="4114767"/>
                <a:ext cx="978840" cy="666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1836000" y="4218447"/>
              <a:ext cx="1023840" cy="531360"/>
            </p14:xfrm>
          </p:contentPart>
        </mc:Choice>
        <mc:Fallback xmlns="">
          <p:pic>
            <p:nvPicPr>
              <p:cNvPr id="5" name="墨迹 4"/>
            </p:nvPicPr>
            <p:blipFill>
              <a:blip r:embed="rId6"/>
            </p:blipFill>
            <p:spPr>
              <a:xfrm>
                <a:off x="1836000" y="4218447"/>
                <a:ext cx="1023840" cy="531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7" name="墨迹 16"/>
              <p14:cNvContentPartPr/>
              <p14:nvPr/>
            </p14:nvContentPartPr>
            <p14:xfrm>
              <a:off x="546120" y="2399007"/>
              <a:ext cx="1185840" cy="546480"/>
            </p14:xfrm>
          </p:contentPart>
        </mc:Choice>
        <mc:Fallback xmlns="">
          <p:pic>
            <p:nvPicPr>
              <p:cNvPr id="17" name="墨迹 16"/>
            </p:nvPicPr>
            <p:blipFill>
              <a:blip r:embed="rId8"/>
            </p:blipFill>
            <p:spPr>
              <a:xfrm>
                <a:off x="546120" y="2399007"/>
                <a:ext cx="1185840" cy="546480"/>
              </a:xfrm>
              <a:prstGeom prst="rect"/>
            </p:spPr>
          </p:pic>
        </mc:Fallback>
      </mc:AlternateContent>
      <p:grpSp>
        <p:nvGrpSpPr>
          <p:cNvPr id="20" name="组合 19"/>
          <p:cNvGrpSpPr/>
          <p:nvPr/>
        </p:nvGrpSpPr>
        <p:grpSpPr>
          <a:xfrm>
            <a:off x="1288440" y="2389287"/>
            <a:ext cx="4447440" cy="3210840"/>
            <a:chOff x="1288440" y="2389287"/>
            <a:chExt cx="4447440" cy="3210840"/>
          </a:xfrm>
        </p:grpSpPr>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2795040" y="2389287"/>
                <a:ext cx="2935800" cy="1902600"/>
              </p14:xfrm>
            </p:contentPart>
          </mc:Choice>
          <mc:Fallback xmlns="">
            <p:pic>
              <p:nvPicPr>
                <p:cNvPr id="6" name="墨迹 5"/>
              </p:nvPicPr>
              <p:blipFill>
                <a:blip r:embed="rId10"/>
              </p:blipFill>
              <p:spPr>
                <a:xfrm>
                  <a:off x="2795040" y="2389287"/>
                  <a:ext cx="2935800" cy="19026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5308920" y="2701407"/>
                <a:ext cx="426960" cy="220320"/>
              </p14:xfrm>
            </p:contentPart>
          </mc:Choice>
          <mc:Fallback xmlns="">
            <p:pic>
              <p:nvPicPr>
                <p:cNvPr id="7" name="墨迹 6"/>
              </p:nvPicPr>
              <p:blipFill>
                <a:blip r:embed="rId12"/>
              </p:blipFill>
              <p:spPr>
                <a:xfrm>
                  <a:off x="5308920" y="2701407"/>
                  <a:ext cx="426960" cy="22032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1288440" y="4267767"/>
                <a:ext cx="3931200" cy="1332360"/>
              </p14:xfrm>
            </p:contentPart>
          </mc:Choice>
          <mc:Fallback xmlns="">
            <p:pic>
              <p:nvPicPr>
                <p:cNvPr id="13" name="墨迹 12"/>
              </p:nvPicPr>
              <p:blipFill>
                <a:blip r:embed="rId14"/>
              </p:blipFill>
              <p:spPr>
                <a:xfrm>
                  <a:off x="1288440" y="4267767"/>
                  <a:ext cx="3931200" cy="1332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4924800" y="4436607"/>
                <a:ext cx="270720" cy="498960"/>
              </p14:xfrm>
            </p:contentPart>
          </mc:Choice>
          <mc:Fallback xmlns="">
            <p:pic>
              <p:nvPicPr>
                <p:cNvPr id="14" name="墨迹 13"/>
              </p:nvPicPr>
              <p:blipFill>
                <a:blip r:embed="rId16"/>
              </p:blipFill>
              <p:spPr>
                <a:xfrm>
                  <a:off x="4924800" y="4436607"/>
                  <a:ext cx="270720" cy="4989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1745640" y="2743167"/>
                <a:ext cx="3417480" cy="568080"/>
              </p14:xfrm>
            </p:contentPart>
          </mc:Choice>
          <mc:Fallback xmlns="">
            <p:pic>
              <p:nvPicPr>
                <p:cNvPr id="18" name="墨迹 17"/>
              </p:nvPicPr>
              <p:blipFill>
                <a:blip r:embed="rId18"/>
              </p:blipFill>
              <p:spPr>
                <a:xfrm>
                  <a:off x="1745640" y="2743167"/>
                  <a:ext cx="3417480" cy="5680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墨迹 18"/>
                <p14:cNvContentPartPr/>
                <p14:nvPr/>
              </p14:nvContentPartPr>
              <p14:xfrm>
                <a:off x="4664520" y="3324927"/>
                <a:ext cx="500400" cy="125640"/>
              </p14:xfrm>
            </p:contentPart>
          </mc:Choice>
          <mc:Fallback xmlns="">
            <p:pic>
              <p:nvPicPr>
                <p:cNvPr id="19" name="墨迹 18"/>
              </p:nvPicPr>
              <p:blipFill>
                <a:blip r:embed="rId20"/>
              </p:blipFill>
              <p:spPr>
                <a:xfrm>
                  <a:off x="4664520" y="3324927"/>
                  <a:ext cx="500400" cy="125640"/>
                </a:xfrm>
                <a:prstGeom prst="rect"/>
              </p:spPr>
            </p:pic>
          </mc:Fallback>
        </mc:AlternateContent>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94594" y="670213"/>
            <a:ext cx="9359247" cy="5517573"/>
          </a:xfrm>
          <a:prstGeom prst="rect">
            <a:avLst/>
          </a:prstGeom>
        </p:spPr>
      </p:pic>
      <p:grpSp>
        <p:nvGrpSpPr>
          <p:cNvPr id="8" name="组合 7"/>
          <p:cNvGrpSpPr/>
          <p:nvPr/>
        </p:nvGrpSpPr>
        <p:grpSpPr>
          <a:xfrm>
            <a:off x="2254680" y="5455047"/>
            <a:ext cx="5341680" cy="406440"/>
            <a:chOff x="2254680" y="5455047"/>
            <a:chExt cx="5341680" cy="406440"/>
          </a:xfrm>
        </p:grpSpPr>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2254680" y="5641527"/>
                <a:ext cx="5341680" cy="219960"/>
              </p14:xfrm>
            </p:contentPart>
          </mc:Choice>
          <mc:Fallback xmlns="">
            <p:pic>
              <p:nvPicPr>
                <p:cNvPr id="5" name="墨迹 4"/>
              </p:nvPicPr>
              <p:blipFill>
                <a:blip r:embed="rId3"/>
              </p:blipFill>
              <p:spPr>
                <a:xfrm>
                  <a:off x="2254680" y="5641527"/>
                  <a:ext cx="5341680" cy="2199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5825520" y="5465847"/>
                <a:ext cx="66240" cy="348120"/>
              </p14:xfrm>
            </p:contentPart>
          </mc:Choice>
          <mc:Fallback xmlns="">
            <p:pic>
              <p:nvPicPr>
                <p:cNvPr id="6" name="墨迹 5"/>
              </p:nvPicPr>
              <p:blipFill>
                <a:blip r:embed="rId5"/>
              </p:blipFill>
              <p:spPr>
                <a:xfrm>
                  <a:off x="5825520" y="5465847"/>
                  <a:ext cx="66240" cy="3481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850000" y="5455047"/>
                <a:ext cx="1281240" cy="406440"/>
              </p14:xfrm>
            </p:contentPart>
          </mc:Choice>
          <mc:Fallback xmlns="">
            <p:pic>
              <p:nvPicPr>
                <p:cNvPr id="7" name="墨迹 6"/>
              </p:nvPicPr>
              <p:blipFill>
                <a:blip r:embed="rId7"/>
              </p:blipFill>
              <p:spPr>
                <a:xfrm>
                  <a:off x="5850000" y="5455047"/>
                  <a:ext cx="1281240" cy="406440"/>
                </a:xfrm>
                <a:prstGeom prst="rect"/>
              </p:spPr>
            </p:pic>
          </mc:Fallback>
        </mc:AlternateContent>
      </p:grpSp>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5390640" y="4165167"/>
              <a:ext cx="2186640" cy="573120"/>
            </p14:xfrm>
          </p:contentPart>
        </mc:Choice>
        <mc:Fallback xmlns="">
          <p:pic>
            <p:nvPicPr>
              <p:cNvPr id="9" name="墨迹 8"/>
            </p:nvPicPr>
            <p:blipFill>
              <a:blip r:embed="rId9"/>
            </p:blipFill>
            <p:spPr>
              <a:xfrm>
                <a:off x="5390640" y="4165167"/>
                <a:ext cx="2186640" cy="573120"/>
              </a:xfrm>
              <a:prstGeom prst="rect"/>
            </p:spPr>
          </p:pic>
        </mc:Fallback>
      </mc:AlternateContent>
      <p:grpSp>
        <p:nvGrpSpPr>
          <p:cNvPr id="25" name="组合 24"/>
          <p:cNvGrpSpPr/>
          <p:nvPr/>
        </p:nvGrpSpPr>
        <p:grpSpPr>
          <a:xfrm>
            <a:off x="7897320" y="758487"/>
            <a:ext cx="475560" cy="429120"/>
            <a:chOff x="7897320" y="758487"/>
            <a:chExt cx="475560" cy="429120"/>
          </a:xfrm>
        </p:grpSpPr>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7897320" y="758487"/>
                <a:ext cx="197280" cy="293760"/>
              </p14:xfrm>
            </p:contentPart>
          </mc:Choice>
          <mc:Fallback xmlns="">
            <p:pic>
              <p:nvPicPr>
                <p:cNvPr id="11" name="墨迹 10"/>
              </p:nvPicPr>
              <p:blipFill>
                <a:blip r:embed="rId11"/>
              </p:blipFill>
              <p:spPr>
                <a:xfrm>
                  <a:off x="7897320" y="758487"/>
                  <a:ext cx="197280" cy="293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2" name="墨迹 11"/>
                <p14:cNvContentPartPr/>
                <p14:nvPr/>
              </p14:nvContentPartPr>
              <p14:xfrm>
                <a:off x="8123760" y="771447"/>
                <a:ext cx="249120" cy="416160"/>
              </p14:xfrm>
            </p:contentPart>
          </mc:Choice>
          <mc:Fallback xmlns="">
            <p:pic>
              <p:nvPicPr>
                <p:cNvPr id="12" name="墨迹 11"/>
              </p:nvPicPr>
              <p:blipFill>
                <a:blip r:embed="rId13"/>
              </p:blipFill>
              <p:spPr>
                <a:xfrm>
                  <a:off x="8123760" y="771447"/>
                  <a:ext cx="249120" cy="416160"/>
                </a:xfrm>
                <a:prstGeom prst="rect"/>
              </p:spPr>
            </p:pic>
          </mc:Fallback>
        </mc:AlternateContent>
      </p:grpSp>
      <p:grpSp>
        <p:nvGrpSpPr>
          <p:cNvPr id="24" name="组合 23"/>
          <p:cNvGrpSpPr/>
          <p:nvPr/>
        </p:nvGrpSpPr>
        <p:grpSpPr>
          <a:xfrm>
            <a:off x="8696880" y="415767"/>
            <a:ext cx="653760" cy="747000"/>
            <a:chOff x="8696880" y="415767"/>
            <a:chExt cx="653760" cy="747000"/>
          </a:xfrm>
        </p:grpSpPr>
        <mc:AlternateContent xmlns:mc="http://schemas.openxmlformats.org/markup-compatibility/2006" xmlns:p14="http://schemas.microsoft.com/office/powerpoint/2010/main">
          <mc:Choice Requires="p14">
            <p:contentPart r:id="rId14" p14:bwMode="auto">
              <p14:nvContentPartPr>
                <p14:cNvPr id="13" name="墨迹 12"/>
                <p14:cNvContentPartPr/>
                <p14:nvPr/>
              </p14:nvContentPartPr>
              <p14:xfrm>
                <a:off x="8696880" y="415767"/>
                <a:ext cx="146160" cy="741600"/>
              </p14:xfrm>
            </p:contentPart>
          </mc:Choice>
          <mc:Fallback xmlns="">
            <p:pic>
              <p:nvPicPr>
                <p:cNvPr id="13" name="墨迹 12"/>
              </p:nvPicPr>
              <p:blipFill>
                <a:blip r:embed="rId15"/>
              </p:blipFill>
              <p:spPr>
                <a:xfrm>
                  <a:off x="8696880" y="415767"/>
                  <a:ext cx="146160" cy="7416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4" name="墨迹 13"/>
                <p14:cNvContentPartPr/>
                <p14:nvPr/>
              </p14:nvContentPartPr>
              <p14:xfrm>
                <a:off x="9017280" y="721047"/>
                <a:ext cx="333360" cy="441720"/>
              </p14:xfrm>
            </p:contentPart>
          </mc:Choice>
          <mc:Fallback xmlns="">
            <p:pic>
              <p:nvPicPr>
                <p:cNvPr id="14" name="墨迹 13"/>
              </p:nvPicPr>
              <p:blipFill>
                <a:blip r:embed="rId17"/>
              </p:blipFill>
              <p:spPr>
                <a:xfrm>
                  <a:off x="9017280" y="721047"/>
                  <a:ext cx="333360" cy="441720"/>
                </a:xfrm>
                <a:prstGeom prst="rect"/>
              </p:spPr>
            </p:pic>
          </mc:Fallback>
        </mc:AlternateContent>
      </p:grpSp>
      <p:grpSp>
        <p:nvGrpSpPr>
          <p:cNvPr id="23" name="组合 22"/>
          <p:cNvGrpSpPr/>
          <p:nvPr/>
        </p:nvGrpSpPr>
        <p:grpSpPr>
          <a:xfrm>
            <a:off x="9538920" y="1018047"/>
            <a:ext cx="30960" cy="135720"/>
            <a:chOff x="9538920" y="1018047"/>
            <a:chExt cx="30960" cy="135720"/>
          </a:xfrm>
        </p:grpSpPr>
        <mc:AlternateContent xmlns:mc="http://schemas.openxmlformats.org/markup-compatibility/2006" xmlns:p14="http://schemas.microsoft.com/office/powerpoint/2010/main">
          <mc:Choice Requires="p14">
            <p:contentPart r:id="rId18" p14:bwMode="auto">
              <p14:nvContentPartPr>
                <p14:cNvPr id="15" name="墨迹 14"/>
                <p14:cNvContentPartPr/>
                <p14:nvPr/>
              </p14:nvContentPartPr>
              <p14:xfrm>
                <a:off x="9569520" y="1018047"/>
                <a:ext cx="360" cy="10800"/>
              </p14:xfrm>
            </p:contentPart>
          </mc:Choice>
          <mc:Fallback xmlns="">
            <p:pic>
              <p:nvPicPr>
                <p:cNvPr id="15" name="墨迹 14"/>
              </p:nvPicPr>
              <p:blipFill>
                <a:blip r:embed="rId19"/>
              </p:blipFill>
              <p:spPr>
                <a:xfrm>
                  <a:off x="9569520" y="1018047"/>
                  <a:ext cx="360" cy="108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6" name="墨迹 15"/>
                <p14:cNvContentPartPr/>
                <p14:nvPr/>
              </p14:nvContentPartPr>
              <p14:xfrm>
                <a:off x="9538920" y="1122087"/>
                <a:ext cx="28440" cy="31680"/>
              </p14:xfrm>
            </p:contentPart>
          </mc:Choice>
          <mc:Fallback xmlns="">
            <p:pic>
              <p:nvPicPr>
                <p:cNvPr id="16" name="墨迹 15"/>
              </p:nvPicPr>
              <p:blipFill>
                <a:blip r:embed="rId21"/>
              </p:blipFill>
              <p:spPr>
                <a:xfrm>
                  <a:off x="9538920" y="1122087"/>
                  <a:ext cx="28440" cy="31680"/>
                </a:xfrm>
                <a:prstGeom prst="rect"/>
              </p:spPr>
            </p:pic>
          </mc:Fallback>
        </mc:AlternateContent>
      </p:grpSp>
      <p:grpSp>
        <p:nvGrpSpPr>
          <p:cNvPr id="22" name="组合 21"/>
          <p:cNvGrpSpPr/>
          <p:nvPr/>
        </p:nvGrpSpPr>
        <p:grpSpPr>
          <a:xfrm>
            <a:off x="9931680" y="415407"/>
            <a:ext cx="784800" cy="1832040"/>
            <a:chOff x="9931680" y="415407"/>
            <a:chExt cx="784800" cy="1832040"/>
          </a:xfrm>
        </p:grpSpPr>
        <mc:AlternateContent xmlns:mc="http://schemas.openxmlformats.org/markup-compatibility/2006" xmlns:p14="http://schemas.microsoft.com/office/powerpoint/2010/main">
          <mc:Choice Requires="p14">
            <p:contentPart r:id="rId22" p14:bwMode="auto">
              <p14:nvContentPartPr>
                <p14:cNvPr id="17" name="墨迹 16"/>
                <p14:cNvContentPartPr/>
                <p14:nvPr/>
              </p14:nvContentPartPr>
              <p14:xfrm>
                <a:off x="9931680" y="415407"/>
                <a:ext cx="220320" cy="1832040"/>
              </p14:xfrm>
            </p:contentPart>
          </mc:Choice>
          <mc:Fallback xmlns="">
            <p:pic>
              <p:nvPicPr>
                <p:cNvPr id="17" name="墨迹 16"/>
              </p:nvPicPr>
              <p:blipFill>
                <a:blip r:embed="rId23"/>
              </p:blipFill>
              <p:spPr>
                <a:xfrm>
                  <a:off x="9931680" y="415407"/>
                  <a:ext cx="220320" cy="183204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8" name="墨迹 17"/>
                <p14:cNvContentPartPr/>
                <p14:nvPr/>
              </p14:nvContentPartPr>
              <p14:xfrm>
                <a:off x="10297080" y="1683327"/>
                <a:ext cx="126000" cy="550080"/>
              </p14:xfrm>
            </p:contentPart>
          </mc:Choice>
          <mc:Fallback xmlns="">
            <p:pic>
              <p:nvPicPr>
                <p:cNvPr id="18" name="墨迹 17"/>
              </p:nvPicPr>
              <p:blipFill>
                <a:blip r:embed="rId25"/>
              </p:blipFill>
              <p:spPr>
                <a:xfrm>
                  <a:off x="10297080" y="1683327"/>
                  <a:ext cx="126000" cy="55008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9" name="墨迹 18"/>
                <p14:cNvContentPartPr/>
                <p14:nvPr/>
              </p14:nvContentPartPr>
              <p14:xfrm>
                <a:off x="10296000" y="1651647"/>
                <a:ext cx="240840" cy="379440"/>
              </p14:xfrm>
            </p:contentPart>
          </mc:Choice>
          <mc:Fallback xmlns="">
            <p:pic>
              <p:nvPicPr>
                <p:cNvPr id="19" name="墨迹 18"/>
              </p:nvPicPr>
              <p:blipFill>
                <a:blip r:embed="rId27"/>
              </p:blipFill>
              <p:spPr>
                <a:xfrm>
                  <a:off x="10296000" y="1651647"/>
                  <a:ext cx="240840" cy="37944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0" name="墨迹 19"/>
                <p14:cNvContentPartPr/>
                <p14:nvPr/>
              </p14:nvContentPartPr>
              <p14:xfrm>
                <a:off x="10514160" y="612687"/>
                <a:ext cx="202320" cy="336240"/>
              </p14:xfrm>
            </p:contentPart>
          </mc:Choice>
          <mc:Fallback xmlns="">
            <p:pic>
              <p:nvPicPr>
                <p:cNvPr id="20" name="墨迹 19"/>
              </p:nvPicPr>
              <p:blipFill>
                <a:blip r:embed="rId29"/>
              </p:blipFill>
              <p:spPr>
                <a:xfrm>
                  <a:off x="10514160" y="612687"/>
                  <a:ext cx="202320" cy="336240"/>
                </a:xfrm>
                <a:prstGeom prst="rect"/>
              </p:spPr>
            </p:pic>
          </mc:Fallback>
        </mc:AlternateContent>
      </p:grpSp>
      <mc:AlternateContent xmlns:mc="http://schemas.openxmlformats.org/markup-compatibility/2006" xmlns:p14="http://schemas.microsoft.com/office/powerpoint/2010/main">
        <mc:Choice Requires="p14">
          <p:contentPart r:id="rId30" p14:bwMode="auto">
            <p14:nvContentPartPr>
              <p14:cNvPr id="21" name="墨迹 20"/>
              <p14:cNvContentPartPr/>
              <p14:nvPr/>
            </p14:nvContentPartPr>
            <p14:xfrm>
              <a:off x="10962360" y="914367"/>
              <a:ext cx="32400" cy="105120"/>
            </p14:xfrm>
          </p:contentPart>
        </mc:Choice>
        <mc:Fallback xmlns="">
          <p:pic>
            <p:nvPicPr>
              <p:cNvPr id="21" name="墨迹 20"/>
            </p:nvPicPr>
            <p:blipFill>
              <a:blip r:embed="rId31"/>
            </p:blipFill>
            <p:spPr>
              <a:xfrm>
                <a:off x="10962360" y="914367"/>
                <a:ext cx="32400" cy="105120"/>
              </a:xfrm>
              <a:prstGeom prst="rect"/>
            </p:spPr>
          </p:pic>
        </mc:Fallback>
      </mc:AlternateContent>
      <p:grpSp>
        <p:nvGrpSpPr>
          <p:cNvPr id="31" name="组合 30"/>
          <p:cNvGrpSpPr/>
          <p:nvPr/>
        </p:nvGrpSpPr>
        <p:grpSpPr>
          <a:xfrm>
            <a:off x="11263680" y="665247"/>
            <a:ext cx="771120" cy="444600"/>
            <a:chOff x="11263680" y="665247"/>
            <a:chExt cx="771120" cy="444600"/>
          </a:xfrm>
        </p:grpSpPr>
        <mc:AlternateContent xmlns:mc="http://schemas.openxmlformats.org/markup-compatibility/2006" xmlns:p14="http://schemas.microsoft.com/office/powerpoint/2010/main">
          <mc:Choice Requires="p14">
            <p:contentPart r:id="rId32" p14:bwMode="auto">
              <p14:nvContentPartPr>
                <p14:cNvPr id="26" name="墨迹 25"/>
                <p14:cNvContentPartPr/>
                <p14:nvPr/>
              </p14:nvContentPartPr>
              <p14:xfrm>
                <a:off x="11263680" y="665247"/>
                <a:ext cx="178560" cy="420480"/>
              </p14:xfrm>
            </p:contentPart>
          </mc:Choice>
          <mc:Fallback xmlns="">
            <p:pic>
              <p:nvPicPr>
                <p:cNvPr id="26" name="墨迹 25"/>
              </p:nvPicPr>
              <p:blipFill>
                <a:blip r:embed="rId33"/>
              </p:blipFill>
              <p:spPr>
                <a:xfrm>
                  <a:off x="11263680" y="665247"/>
                  <a:ext cx="178560" cy="42048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7" name="墨迹 26"/>
                <p14:cNvContentPartPr/>
                <p14:nvPr/>
              </p14:nvContentPartPr>
              <p14:xfrm>
                <a:off x="11338920" y="695847"/>
                <a:ext cx="184680" cy="217440"/>
              </p14:xfrm>
            </p:contentPart>
          </mc:Choice>
          <mc:Fallback xmlns="">
            <p:pic>
              <p:nvPicPr>
                <p:cNvPr id="27" name="墨迹 26"/>
              </p:nvPicPr>
              <p:blipFill>
                <a:blip r:embed="rId35"/>
              </p:blipFill>
              <p:spPr>
                <a:xfrm>
                  <a:off x="11338920" y="695847"/>
                  <a:ext cx="184680" cy="21744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8" name="墨迹 27"/>
                <p14:cNvContentPartPr/>
                <p14:nvPr/>
              </p14:nvContentPartPr>
              <p14:xfrm>
                <a:off x="11651760" y="706287"/>
                <a:ext cx="81720" cy="205920"/>
              </p14:xfrm>
            </p:contentPart>
          </mc:Choice>
          <mc:Fallback xmlns="">
            <p:pic>
              <p:nvPicPr>
                <p:cNvPr id="28" name="墨迹 27"/>
              </p:nvPicPr>
              <p:blipFill>
                <a:blip r:embed="rId37"/>
              </p:blipFill>
              <p:spPr>
                <a:xfrm>
                  <a:off x="11651760" y="706287"/>
                  <a:ext cx="81720" cy="20592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9" name="墨迹 28"/>
                <p14:cNvContentPartPr/>
                <p14:nvPr/>
              </p14:nvContentPartPr>
              <p14:xfrm>
                <a:off x="11626920" y="976647"/>
                <a:ext cx="149400" cy="133200"/>
              </p14:xfrm>
            </p:contentPart>
          </mc:Choice>
          <mc:Fallback xmlns="">
            <p:pic>
              <p:nvPicPr>
                <p:cNvPr id="29" name="墨迹 28"/>
              </p:nvPicPr>
              <p:blipFill>
                <a:blip r:embed="rId39"/>
              </p:blipFill>
              <p:spPr>
                <a:xfrm>
                  <a:off x="11626920" y="976647"/>
                  <a:ext cx="149400" cy="1332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0" name="墨迹 29"/>
                <p14:cNvContentPartPr/>
                <p14:nvPr/>
              </p14:nvContentPartPr>
              <p14:xfrm>
                <a:off x="11916360" y="810327"/>
                <a:ext cx="118440" cy="250200"/>
              </p14:xfrm>
            </p:contentPart>
          </mc:Choice>
          <mc:Fallback xmlns="">
            <p:pic>
              <p:nvPicPr>
                <p:cNvPr id="30" name="墨迹 29"/>
              </p:nvPicPr>
              <p:blipFill>
                <a:blip r:embed="rId41"/>
              </p:blipFill>
              <p:spPr>
                <a:xfrm>
                  <a:off x="11916360" y="810327"/>
                  <a:ext cx="118440" cy="250200"/>
                </a:xfrm>
                <a:prstGeom prst="rect"/>
              </p:spPr>
            </p:pic>
          </mc:Fallback>
        </mc:AlternateContent>
      </p:grpSp>
      <mc:AlternateContent xmlns:mc="http://schemas.openxmlformats.org/markup-compatibility/2006" xmlns:p14="http://schemas.microsoft.com/office/powerpoint/2010/main">
        <mc:Choice Requires="p14">
          <p:contentPart r:id="rId42" p14:bwMode="auto">
            <p14:nvContentPartPr>
              <p14:cNvPr id="32" name="墨迹 31"/>
              <p14:cNvContentPartPr/>
              <p14:nvPr/>
            </p14:nvContentPartPr>
            <p14:xfrm>
              <a:off x="10899000" y="2099127"/>
              <a:ext cx="85680" cy="190080"/>
            </p14:xfrm>
          </p:contentPart>
        </mc:Choice>
        <mc:Fallback xmlns="">
          <p:pic>
            <p:nvPicPr>
              <p:cNvPr id="32" name="墨迹 31"/>
            </p:nvPicPr>
            <p:blipFill>
              <a:blip r:embed="rId43"/>
            </p:blipFill>
            <p:spPr>
              <a:xfrm>
                <a:off x="10899000" y="2099127"/>
                <a:ext cx="85680" cy="190080"/>
              </a:xfrm>
              <a:prstGeom prst="rect"/>
            </p:spPr>
          </p:pic>
        </mc:Fallback>
      </mc:AlternateContent>
      <p:grpSp>
        <p:nvGrpSpPr>
          <p:cNvPr id="39" name="组合 38"/>
          <p:cNvGrpSpPr/>
          <p:nvPr/>
        </p:nvGrpSpPr>
        <p:grpSpPr>
          <a:xfrm>
            <a:off x="11313360" y="1756047"/>
            <a:ext cx="794160" cy="564480"/>
            <a:chOff x="11313360" y="1756047"/>
            <a:chExt cx="794160" cy="564480"/>
          </a:xfrm>
        </p:grpSpPr>
        <mc:AlternateContent xmlns:mc="http://schemas.openxmlformats.org/markup-compatibility/2006" xmlns:p14="http://schemas.microsoft.com/office/powerpoint/2010/main">
          <mc:Choice Requires="p14">
            <p:contentPart r:id="rId44" p14:bwMode="auto">
              <p14:nvContentPartPr>
                <p14:cNvPr id="33" name="墨迹 32"/>
                <p14:cNvContentPartPr/>
                <p14:nvPr/>
              </p14:nvContentPartPr>
              <p14:xfrm>
                <a:off x="11356920" y="1901127"/>
                <a:ext cx="106920" cy="330480"/>
              </p14:xfrm>
            </p:contentPart>
          </mc:Choice>
          <mc:Fallback xmlns="">
            <p:pic>
              <p:nvPicPr>
                <p:cNvPr id="33" name="墨迹 32"/>
              </p:nvPicPr>
              <p:blipFill>
                <a:blip r:embed="rId45"/>
              </p:blipFill>
              <p:spPr>
                <a:xfrm>
                  <a:off x="11356920" y="1901127"/>
                  <a:ext cx="106920" cy="33048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4" name="墨迹 33"/>
                <p14:cNvContentPartPr/>
                <p14:nvPr/>
              </p14:nvContentPartPr>
              <p14:xfrm>
                <a:off x="11440800" y="1756047"/>
                <a:ext cx="270000" cy="338040"/>
              </p14:xfrm>
            </p:contentPart>
          </mc:Choice>
          <mc:Fallback xmlns="">
            <p:pic>
              <p:nvPicPr>
                <p:cNvPr id="34" name="墨迹 33"/>
              </p:nvPicPr>
              <p:blipFill>
                <a:blip r:embed="rId47"/>
              </p:blipFill>
              <p:spPr>
                <a:xfrm>
                  <a:off x="11440800" y="1756047"/>
                  <a:ext cx="270000" cy="33804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6" name="墨迹 35"/>
                <p14:cNvContentPartPr/>
                <p14:nvPr/>
              </p14:nvContentPartPr>
              <p14:xfrm>
                <a:off x="11313360" y="2057367"/>
                <a:ext cx="168840" cy="80640"/>
              </p14:xfrm>
            </p:contentPart>
          </mc:Choice>
          <mc:Fallback xmlns="">
            <p:pic>
              <p:nvPicPr>
                <p:cNvPr id="36" name="墨迹 35"/>
              </p:nvPicPr>
              <p:blipFill>
                <a:blip r:embed="rId49"/>
              </p:blipFill>
              <p:spPr>
                <a:xfrm>
                  <a:off x="11313360" y="2057367"/>
                  <a:ext cx="168840" cy="8064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7" name="墨迹 36"/>
                <p14:cNvContentPartPr/>
                <p14:nvPr/>
              </p14:nvContentPartPr>
              <p14:xfrm>
                <a:off x="11636640" y="1995087"/>
                <a:ext cx="230760" cy="227520"/>
              </p14:xfrm>
            </p:contentPart>
          </mc:Choice>
          <mc:Fallback xmlns="">
            <p:pic>
              <p:nvPicPr>
                <p:cNvPr id="37" name="墨迹 36"/>
              </p:nvPicPr>
              <p:blipFill>
                <a:blip r:embed="rId51"/>
              </p:blipFill>
              <p:spPr>
                <a:xfrm>
                  <a:off x="11636640" y="1995087"/>
                  <a:ext cx="230760" cy="22752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8" name="墨迹 37"/>
                <p14:cNvContentPartPr/>
                <p14:nvPr/>
              </p14:nvContentPartPr>
              <p14:xfrm>
                <a:off x="11989080" y="2118567"/>
                <a:ext cx="118440" cy="201960"/>
              </p14:xfrm>
            </p:contentPart>
          </mc:Choice>
          <mc:Fallback xmlns="">
            <p:pic>
              <p:nvPicPr>
                <p:cNvPr id="38" name="墨迹 37"/>
              </p:nvPicPr>
              <p:blipFill>
                <a:blip r:embed="rId53"/>
              </p:blipFill>
              <p:spPr>
                <a:xfrm>
                  <a:off x="11989080" y="2118567"/>
                  <a:ext cx="118440" cy="201960"/>
                </a:xfrm>
                <a:prstGeom prst="rect"/>
              </p:spPr>
            </p:pic>
          </mc:Fallback>
        </mc:AlternateContent>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a:stretch>
            <a:fillRect/>
          </a:stretch>
        </p:blipFill>
        <p:spPr>
          <a:xfrm>
            <a:off x="4502754" y="170981"/>
            <a:ext cx="7689246" cy="6599492"/>
          </a:xfrm>
          <a:prstGeom prst="rect">
            <a:avLst/>
          </a:prstGeom>
        </p:spPr>
      </p:pic>
      <p:pic>
        <p:nvPicPr>
          <p:cNvPr id="3" name="图片 2"/>
          <p:cNvPicPr>
            <a:picLocks noChangeAspect="1"/>
          </p:cNvPicPr>
          <p:nvPr/>
        </p:nvPicPr>
        <p:blipFill>
          <a:blip r:embed="rId2"/>
          <a:stretch>
            <a:fillRect/>
          </a:stretch>
        </p:blipFill>
        <p:spPr>
          <a:xfrm>
            <a:off x="779615" y="320501"/>
            <a:ext cx="2545475" cy="6013472"/>
          </a:xfrm>
          <a:prstGeom prst="rect">
            <a:avLst/>
          </a:prstGeom>
        </p:spPr>
      </p:pic>
      <p:grpSp>
        <p:nvGrpSpPr>
          <p:cNvPr id="10" name="组合 9"/>
          <p:cNvGrpSpPr/>
          <p:nvPr/>
        </p:nvGrpSpPr>
        <p:grpSpPr>
          <a:xfrm>
            <a:off x="1953360" y="2360847"/>
            <a:ext cx="5693040" cy="3738960"/>
            <a:chOff x="1953360" y="2360847"/>
            <a:chExt cx="5693040" cy="3738960"/>
          </a:xfrm>
        </p:grpSpPr>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6307200" y="2739927"/>
                <a:ext cx="1235160" cy="128160"/>
              </p14:xfrm>
            </p:contentPart>
          </mc:Choice>
          <mc:Fallback xmlns="">
            <p:pic>
              <p:nvPicPr>
                <p:cNvPr id="4" name="墨迹 3"/>
              </p:nvPicPr>
              <p:blipFill>
                <a:blip r:embed="rId4"/>
              </p:blipFill>
              <p:spPr>
                <a:xfrm>
                  <a:off x="6307200" y="2739927"/>
                  <a:ext cx="1235160" cy="1281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6177600" y="2629047"/>
                <a:ext cx="286200" cy="270000"/>
              </p14:xfrm>
            </p:contentPart>
          </mc:Choice>
          <mc:Fallback xmlns="">
            <p:pic>
              <p:nvPicPr>
                <p:cNvPr id="5" name="墨迹 4"/>
              </p:nvPicPr>
              <p:blipFill>
                <a:blip r:embed="rId6"/>
              </p:blipFill>
              <p:spPr>
                <a:xfrm>
                  <a:off x="6177600" y="2629047"/>
                  <a:ext cx="286200" cy="2700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墨迹 5"/>
                <p14:cNvContentPartPr/>
                <p14:nvPr/>
              </p14:nvContentPartPr>
              <p14:xfrm>
                <a:off x="6421320" y="2360847"/>
                <a:ext cx="1225080" cy="388080"/>
              </p14:xfrm>
            </p:contentPart>
          </mc:Choice>
          <mc:Fallback xmlns="">
            <p:pic>
              <p:nvPicPr>
                <p:cNvPr id="6" name="墨迹 5"/>
              </p:nvPicPr>
              <p:blipFill>
                <a:blip r:embed="rId8"/>
              </p:blipFill>
              <p:spPr>
                <a:xfrm>
                  <a:off x="6421320" y="2360847"/>
                  <a:ext cx="1225080" cy="3880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1953360" y="2834967"/>
                <a:ext cx="4273200" cy="3264840"/>
              </p14:xfrm>
            </p:contentPart>
          </mc:Choice>
          <mc:Fallback xmlns="">
            <p:pic>
              <p:nvPicPr>
                <p:cNvPr id="8" name="墨迹 7"/>
              </p:nvPicPr>
              <p:blipFill>
                <a:blip r:embed="rId10"/>
              </p:blipFill>
              <p:spPr>
                <a:xfrm>
                  <a:off x="1953360" y="2834967"/>
                  <a:ext cx="4273200" cy="32648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6255000" y="2888247"/>
                <a:ext cx="26280" cy="134640"/>
              </p14:xfrm>
            </p:contentPart>
          </mc:Choice>
          <mc:Fallback xmlns="">
            <p:pic>
              <p:nvPicPr>
                <p:cNvPr id="9" name="墨迹 8"/>
              </p:nvPicPr>
              <p:blipFill>
                <a:blip r:embed="rId12"/>
              </p:blipFill>
              <p:spPr>
                <a:xfrm>
                  <a:off x="6255000" y="2888247"/>
                  <a:ext cx="26280" cy="134640"/>
                </a:xfrm>
                <a:prstGeom prst="rect"/>
              </p:spPr>
            </p:pic>
          </mc:Fallback>
        </mc:AlternateContent>
      </p:grpSp>
      <p:grpSp>
        <p:nvGrpSpPr>
          <p:cNvPr id="14" name="组合 13"/>
          <p:cNvGrpSpPr/>
          <p:nvPr/>
        </p:nvGrpSpPr>
        <p:grpSpPr>
          <a:xfrm>
            <a:off x="1245960" y="3314487"/>
            <a:ext cx="9348840" cy="2100240"/>
            <a:chOff x="1245960" y="3314487"/>
            <a:chExt cx="9348840" cy="2100240"/>
          </a:xfrm>
        </p:grpSpPr>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1245960" y="4685007"/>
                <a:ext cx="1316160" cy="729720"/>
              </p14:xfrm>
            </p:contentPart>
          </mc:Choice>
          <mc:Fallback xmlns="">
            <p:pic>
              <p:nvPicPr>
                <p:cNvPr id="11" name="墨迹 10"/>
              </p:nvPicPr>
              <p:blipFill>
                <a:blip r:embed="rId14"/>
              </p:blipFill>
              <p:spPr>
                <a:xfrm>
                  <a:off x="1245960" y="4685007"/>
                  <a:ext cx="1316160" cy="7297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2535480" y="3349767"/>
                <a:ext cx="7869600" cy="1721520"/>
              </p14:xfrm>
            </p:contentPart>
          </mc:Choice>
          <mc:Fallback xmlns="">
            <p:pic>
              <p:nvPicPr>
                <p:cNvPr id="12" name="墨迹 11"/>
              </p:nvPicPr>
              <p:blipFill>
                <a:blip r:embed="rId16"/>
              </p:blipFill>
              <p:spPr>
                <a:xfrm>
                  <a:off x="2535480" y="3349767"/>
                  <a:ext cx="7869600" cy="17215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墨迹 12"/>
                <p14:cNvContentPartPr/>
                <p14:nvPr/>
              </p14:nvContentPartPr>
              <p14:xfrm>
                <a:off x="10401120" y="3314487"/>
                <a:ext cx="193680" cy="250200"/>
              </p14:xfrm>
            </p:contentPart>
          </mc:Choice>
          <mc:Fallback xmlns="">
            <p:pic>
              <p:nvPicPr>
                <p:cNvPr id="13" name="墨迹 12"/>
              </p:nvPicPr>
              <p:blipFill>
                <a:blip r:embed="rId18"/>
              </p:blipFill>
              <p:spPr>
                <a:xfrm>
                  <a:off x="10401120" y="3314487"/>
                  <a:ext cx="193680" cy="250200"/>
                </a:xfrm>
                <a:prstGeom prst="rect"/>
              </p:spPr>
            </p:pic>
          </mc:Fallback>
        </mc:AlternateContent>
      </p:grpSp>
      <p:grpSp>
        <p:nvGrpSpPr>
          <p:cNvPr id="23" name="组合 22"/>
          <p:cNvGrpSpPr/>
          <p:nvPr/>
        </p:nvGrpSpPr>
        <p:grpSpPr>
          <a:xfrm>
            <a:off x="1870200" y="3470727"/>
            <a:ext cx="5343480" cy="2152440"/>
            <a:chOff x="1870200" y="3470727"/>
            <a:chExt cx="5343480" cy="2152440"/>
          </a:xfrm>
        </p:grpSpPr>
        <mc:AlternateContent xmlns:mc="http://schemas.openxmlformats.org/markup-compatibility/2006" xmlns:p14="http://schemas.microsoft.com/office/powerpoint/2010/main">
          <mc:Choice Requires="p14">
            <p:contentPart r:id="rId19" p14:bwMode="auto">
              <p14:nvContentPartPr>
                <p14:cNvPr id="19" name="墨迹 18"/>
                <p14:cNvContentPartPr/>
                <p14:nvPr/>
              </p14:nvContentPartPr>
              <p14:xfrm>
                <a:off x="1870200" y="3470727"/>
                <a:ext cx="3805200" cy="1721880"/>
              </p14:xfrm>
            </p:contentPart>
          </mc:Choice>
          <mc:Fallback xmlns="">
            <p:pic>
              <p:nvPicPr>
                <p:cNvPr id="19" name="墨迹 18"/>
              </p:nvPicPr>
              <p:blipFill>
                <a:blip r:embed="rId20"/>
              </p:blipFill>
              <p:spPr>
                <a:xfrm>
                  <a:off x="1870200" y="3470727"/>
                  <a:ext cx="3805200" cy="17218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0" name="墨迹 19"/>
                <p14:cNvContentPartPr/>
                <p14:nvPr/>
              </p14:nvContentPartPr>
              <p14:xfrm>
                <a:off x="5247000" y="5216367"/>
                <a:ext cx="457560" cy="125280"/>
              </p14:xfrm>
            </p:contentPart>
          </mc:Choice>
          <mc:Fallback xmlns="">
            <p:pic>
              <p:nvPicPr>
                <p:cNvPr id="20" name="墨迹 19"/>
              </p:nvPicPr>
              <p:blipFill>
                <a:blip r:embed="rId22"/>
              </p:blipFill>
              <p:spPr>
                <a:xfrm>
                  <a:off x="5247000" y="5216367"/>
                  <a:ext cx="457560" cy="1252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2" name="墨迹 21"/>
                <p14:cNvContentPartPr/>
                <p14:nvPr/>
              </p14:nvContentPartPr>
              <p14:xfrm>
                <a:off x="5319720" y="5194407"/>
                <a:ext cx="1893960" cy="428760"/>
              </p14:xfrm>
            </p:contentPart>
          </mc:Choice>
          <mc:Fallback xmlns="">
            <p:pic>
              <p:nvPicPr>
                <p:cNvPr id="22" name="墨迹 21"/>
              </p:nvPicPr>
              <p:blipFill>
                <a:blip r:embed="rId24"/>
              </p:blipFill>
              <p:spPr>
                <a:xfrm>
                  <a:off x="5319720" y="5194407"/>
                  <a:ext cx="1893960" cy="428760"/>
                </a:xfrm>
                <a:prstGeom prst="rect"/>
              </p:spPr>
            </p:pic>
          </mc:Fallback>
        </mc:AlternateContent>
      </p:grpSp>
      <p:grpSp>
        <p:nvGrpSpPr>
          <p:cNvPr id="27" name="组合 26"/>
          <p:cNvGrpSpPr/>
          <p:nvPr/>
        </p:nvGrpSpPr>
        <p:grpSpPr>
          <a:xfrm>
            <a:off x="808560" y="1234767"/>
            <a:ext cx="6330960" cy="5011920"/>
            <a:chOff x="808560" y="1234767"/>
            <a:chExt cx="6330960" cy="5011920"/>
          </a:xfrm>
        </p:grpSpPr>
        <mc:AlternateContent xmlns:mc="http://schemas.openxmlformats.org/markup-compatibility/2006" xmlns:p14="http://schemas.microsoft.com/office/powerpoint/2010/main">
          <mc:Choice Requires="p14">
            <p:contentPart r:id="rId25" p14:bwMode="auto">
              <p14:nvContentPartPr>
                <p14:cNvPr id="24" name="墨迹 23"/>
                <p14:cNvContentPartPr/>
                <p14:nvPr/>
              </p14:nvContentPartPr>
              <p14:xfrm>
                <a:off x="808560" y="1234767"/>
                <a:ext cx="4633560" cy="4626720"/>
              </p14:xfrm>
            </p:contentPart>
          </mc:Choice>
          <mc:Fallback xmlns="">
            <p:pic>
              <p:nvPicPr>
                <p:cNvPr id="24" name="墨迹 23"/>
              </p:nvPicPr>
              <p:blipFill>
                <a:blip r:embed="rId26"/>
              </p:blipFill>
              <p:spPr>
                <a:xfrm>
                  <a:off x="808560" y="1234767"/>
                  <a:ext cx="4633560" cy="46267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5" name="墨迹 24"/>
                <p14:cNvContentPartPr/>
                <p14:nvPr/>
              </p14:nvContentPartPr>
              <p14:xfrm>
                <a:off x="5200200" y="5922687"/>
                <a:ext cx="265680" cy="161280"/>
              </p14:xfrm>
            </p:contentPart>
          </mc:Choice>
          <mc:Fallback xmlns="">
            <p:pic>
              <p:nvPicPr>
                <p:cNvPr id="25" name="墨迹 24"/>
              </p:nvPicPr>
              <p:blipFill>
                <a:blip r:embed="rId28"/>
              </p:blipFill>
              <p:spPr>
                <a:xfrm>
                  <a:off x="5200200" y="5922687"/>
                  <a:ext cx="265680" cy="1612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6" name="墨迹 25"/>
                <p14:cNvContentPartPr/>
                <p14:nvPr/>
              </p14:nvContentPartPr>
              <p14:xfrm>
                <a:off x="5255280" y="5713527"/>
                <a:ext cx="1884240" cy="533160"/>
              </p14:xfrm>
            </p:contentPart>
          </mc:Choice>
          <mc:Fallback xmlns="">
            <p:pic>
              <p:nvPicPr>
                <p:cNvPr id="26" name="墨迹 25"/>
              </p:nvPicPr>
              <p:blipFill>
                <a:blip r:embed="rId30"/>
              </p:blipFill>
              <p:spPr>
                <a:xfrm>
                  <a:off x="5255280" y="5713527"/>
                  <a:ext cx="1884240" cy="533160"/>
                </a:xfrm>
                <a:prstGeom prst="rect"/>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V之DL之R-CNN：R-CNN算法的简介(论文介绍)、架构详解、案例应用等配图集合之详细攻略_r-cnn算法流程图-CSDN博客"/>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2722" y="129340"/>
            <a:ext cx="9891252" cy="329966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1288026" y="3082323"/>
            <a:ext cx="9234059" cy="32722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64650" y="129254"/>
            <a:ext cx="7727350" cy="6599492"/>
          </a:xfrm>
          <a:prstGeom prst="rect">
            <a:avLst/>
          </a:prstGeom>
        </p:spPr>
      </p:pic>
      <p:pic>
        <p:nvPicPr>
          <p:cNvPr id="3" name="图片 2"/>
          <p:cNvPicPr>
            <a:picLocks noChangeAspect="1"/>
          </p:cNvPicPr>
          <p:nvPr/>
        </p:nvPicPr>
        <p:blipFill>
          <a:blip r:embed="rId2"/>
          <a:stretch>
            <a:fillRect/>
          </a:stretch>
        </p:blipFill>
        <p:spPr>
          <a:xfrm>
            <a:off x="628213" y="129254"/>
            <a:ext cx="3174860" cy="6430242"/>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228600" y="2784927"/>
              <a:ext cx="4104360" cy="31320"/>
            </p14:xfrm>
          </p:contentPart>
        </mc:Choice>
        <mc:Fallback xmlns="">
          <p:pic>
            <p:nvPicPr>
              <p:cNvPr id="6" name="墨迹 5"/>
            </p:nvPicPr>
            <p:blipFill>
              <a:blip r:embed="rId4"/>
            </p:blipFill>
            <p:spPr>
              <a:xfrm>
                <a:off x="228600" y="2784927"/>
                <a:ext cx="4104360" cy="313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墨迹 9"/>
              <p14:cNvContentPartPr/>
              <p14:nvPr/>
            </p14:nvContentPartPr>
            <p14:xfrm>
              <a:off x="8436600" y="4019727"/>
              <a:ext cx="894960" cy="605880"/>
            </p14:xfrm>
          </p:contentPart>
        </mc:Choice>
        <mc:Fallback xmlns="">
          <p:pic>
            <p:nvPicPr>
              <p:cNvPr id="10" name="墨迹 9"/>
            </p:nvPicPr>
            <p:blipFill>
              <a:blip r:embed="rId6"/>
            </p:blipFill>
            <p:spPr>
              <a:xfrm>
                <a:off x="8436600" y="4019727"/>
                <a:ext cx="894960" cy="6058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墨迹 10"/>
              <p14:cNvContentPartPr/>
              <p14:nvPr/>
            </p14:nvContentPartPr>
            <p14:xfrm>
              <a:off x="6845040" y="5734407"/>
              <a:ext cx="1636560" cy="552960"/>
            </p14:xfrm>
          </p:contentPart>
        </mc:Choice>
        <mc:Fallback xmlns="">
          <p:pic>
            <p:nvPicPr>
              <p:cNvPr id="11" name="墨迹 10"/>
            </p:nvPicPr>
            <p:blipFill>
              <a:blip r:embed="rId8"/>
            </p:blipFill>
            <p:spPr>
              <a:xfrm>
                <a:off x="6845040" y="5734407"/>
                <a:ext cx="1636560" cy="552960"/>
              </a:xfrm>
              <a:prstGeom prst="rect"/>
            </p:spPr>
          </p:pic>
        </mc:Fallback>
      </mc:AlternateContent>
      <p:grpSp>
        <p:nvGrpSpPr>
          <p:cNvPr id="17" name="组合 16"/>
          <p:cNvGrpSpPr/>
          <p:nvPr/>
        </p:nvGrpSpPr>
        <p:grpSpPr>
          <a:xfrm>
            <a:off x="3189960" y="3085887"/>
            <a:ext cx="5227920" cy="3277800"/>
            <a:chOff x="3189960" y="3085887"/>
            <a:chExt cx="5227920" cy="3277800"/>
          </a:xfrm>
        </p:grpSpPr>
        <mc:AlternateContent xmlns:mc="http://schemas.openxmlformats.org/markup-compatibility/2006" xmlns:p14="http://schemas.microsoft.com/office/powerpoint/2010/main">
          <mc:Choice Requires="p14">
            <p:contentPart r:id="rId9" p14:bwMode="auto">
              <p14:nvContentPartPr>
                <p14:cNvPr id="7" name="墨迹 6"/>
                <p14:cNvContentPartPr/>
                <p14:nvPr/>
              </p14:nvContentPartPr>
              <p14:xfrm>
                <a:off x="3189960" y="3085887"/>
                <a:ext cx="2677320" cy="3269160"/>
              </p14:xfrm>
            </p:contentPart>
          </mc:Choice>
          <mc:Fallback xmlns="">
            <p:pic>
              <p:nvPicPr>
                <p:cNvPr id="7" name="墨迹 6"/>
              </p:nvPicPr>
              <p:blipFill>
                <a:blip r:embed="rId10"/>
              </p:blipFill>
              <p:spPr>
                <a:xfrm>
                  <a:off x="3189960" y="3085887"/>
                  <a:ext cx="2677320" cy="32691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 name="墨迹 7"/>
                <p14:cNvContentPartPr/>
                <p14:nvPr/>
              </p14:nvContentPartPr>
              <p14:xfrm>
                <a:off x="5357160" y="6327687"/>
                <a:ext cx="545400" cy="36000"/>
              </p14:xfrm>
            </p:contentPart>
          </mc:Choice>
          <mc:Fallback xmlns="">
            <p:pic>
              <p:nvPicPr>
                <p:cNvPr id="8" name="墨迹 7"/>
              </p:nvPicPr>
              <p:blipFill>
                <a:blip r:embed="rId12"/>
              </p:blipFill>
              <p:spPr>
                <a:xfrm>
                  <a:off x="5357160" y="6327687"/>
                  <a:ext cx="545400" cy="360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3684240" y="3697167"/>
                <a:ext cx="4733640" cy="480240"/>
              </p14:xfrm>
            </p:contentPart>
          </mc:Choice>
          <mc:Fallback xmlns="">
            <p:pic>
              <p:nvPicPr>
                <p:cNvPr id="13" name="墨迹 12"/>
              </p:nvPicPr>
              <p:blipFill>
                <a:blip r:embed="rId14"/>
              </p:blipFill>
              <p:spPr>
                <a:xfrm>
                  <a:off x="3684240" y="3697167"/>
                  <a:ext cx="4733640" cy="48024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3773880" y="4006047"/>
                <a:ext cx="231120" cy="203760"/>
              </p14:xfrm>
            </p:contentPart>
          </mc:Choice>
          <mc:Fallback xmlns="">
            <p:pic>
              <p:nvPicPr>
                <p:cNvPr id="14" name="墨迹 13"/>
              </p:nvPicPr>
              <p:blipFill>
                <a:blip r:embed="rId16"/>
              </p:blipFill>
              <p:spPr>
                <a:xfrm>
                  <a:off x="3773880" y="4006047"/>
                  <a:ext cx="231120" cy="2037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6" name="墨迹 15"/>
                <p14:cNvContentPartPr/>
                <p14:nvPr/>
              </p14:nvContentPartPr>
              <p14:xfrm>
                <a:off x="5226120" y="3771687"/>
                <a:ext cx="1672920" cy="2142000"/>
              </p14:xfrm>
            </p:contentPart>
          </mc:Choice>
          <mc:Fallback xmlns="">
            <p:pic>
              <p:nvPicPr>
                <p:cNvPr id="16" name="墨迹 15"/>
              </p:nvPicPr>
              <p:blipFill>
                <a:blip r:embed="rId18"/>
              </p:blipFill>
              <p:spPr>
                <a:xfrm>
                  <a:off x="5226120" y="3771687"/>
                  <a:ext cx="1672920" cy="2142000"/>
                </a:xfrm>
                <a:prstGeom prst="rect"/>
              </p:spPr>
            </p:pic>
          </mc:Fallback>
        </mc:AlternateContent>
      </p:grpSp>
      <mc:AlternateContent xmlns:mc="http://schemas.openxmlformats.org/markup-compatibility/2006" xmlns:p14="http://schemas.microsoft.com/office/powerpoint/2010/main">
        <mc:Choice Requires="p14">
          <p:contentPart r:id="rId19" p14:bwMode="auto">
            <p14:nvContentPartPr>
              <p14:cNvPr id="18" name="墨迹 17"/>
              <p14:cNvContentPartPr/>
              <p14:nvPr/>
            </p14:nvContentPartPr>
            <p14:xfrm>
              <a:off x="8488440" y="5660607"/>
              <a:ext cx="653040" cy="535680"/>
            </p14:xfrm>
          </p:contentPart>
        </mc:Choice>
        <mc:Fallback xmlns="">
          <p:pic>
            <p:nvPicPr>
              <p:cNvPr id="18" name="墨迹 17"/>
            </p:nvPicPr>
            <p:blipFill>
              <a:blip r:embed="rId20"/>
            </p:blipFill>
            <p:spPr>
              <a:xfrm>
                <a:off x="8488440" y="5660607"/>
                <a:ext cx="653040" cy="535680"/>
              </a:xfrm>
              <a:prstGeom prst="rect"/>
            </p:spPr>
          </p:pic>
        </mc:Fallback>
      </mc:AlternateContent>
      <p:grpSp>
        <p:nvGrpSpPr>
          <p:cNvPr id="23" name="组合 22"/>
          <p:cNvGrpSpPr/>
          <p:nvPr/>
        </p:nvGrpSpPr>
        <p:grpSpPr>
          <a:xfrm>
            <a:off x="3117240" y="1130367"/>
            <a:ext cx="5249880" cy="4376880"/>
            <a:chOff x="3117240" y="1130367"/>
            <a:chExt cx="5249880" cy="4376880"/>
          </a:xfrm>
        </p:grpSpPr>
        <mc:AlternateContent xmlns:mc="http://schemas.openxmlformats.org/markup-compatibility/2006" xmlns:p14="http://schemas.microsoft.com/office/powerpoint/2010/main">
          <mc:Choice Requires="p14">
            <p:contentPart r:id="rId21" p14:bwMode="auto">
              <p14:nvContentPartPr>
                <p14:cNvPr id="19" name="墨迹 18"/>
                <p14:cNvContentPartPr/>
                <p14:nvPr/>
              </p14:nvContentPartPr>
              <p14:xfrm>
                <a:off x="3117240" y="1244127"/>
                <a:ext cx="2803320" cy="4263120"/>
              </p14:xfrm>
            </p:contentPart>
          </mc:Choice>
          <mc:Fallback xmlns="">
            <p:pic>
              <p:nvPicPr>
                <p:cNvPr id="19" name="墨迹 18"/>
              </p:nvPicPr>
              <p:blipFill>
                <a:blip r:embed="rId22"/>
              </p:blipFill>
              <p:spPr>
                <a:xfrm>
                  <a:off x="3117240" y="1244127"/>
                  <a:ext cx="2803320" cy="42631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0" name="墨迹 19"/>
                <p14:cNvContentPartPr/>
                <p14:nvPr/>
              </p14:nvContentPartPr>
              <p14:xfrm>
                <a:off x="5888880" y="1454367"/>
                <a:ext cx="65160" cy="166320"/>
              </p14:xfrm>
            </p:contentPart>
          </mc:Choice>
          <mc:Fallback xmlns="">
            <p:pic>
              <p:nvPicPr>
                <p:cNvPr id="20" name="墨迹 19"/>
              </p:nvPicPr>
              <p:blipFill>
                <a:blip r:embed="rId24"/>
              </p:blipFill>
              <p:spPr>
                <a:xfrm>
                  <a:off x="5888880" y="1454367"/>
                  <a:ext cx="65160" cy="1663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2" name="墨迹 21"/>
                <p14:cNvContentPartPr/>
                <p14:nvPr/>
              </p14:nvContentPartPr>
              <p14:xfrm>
                <a:off x="6259680" y="1130367"/>
                <a:ext cx="2107440" cy="397080"/>
              </p14:xfrm>
            </p:contentPart>
          </mc:Choice>
          <mc:Fallback xmlns="">
            <p:pic>
              <p:nvPicPr>
                <p:cNvPr id="22" name="墨迹 21"/>
              </p:nvPicPr>
              <p:blipFill>
                <a:blip r:embed="rId26"/>
              </p:blipFill>
              <p:spPr>
                <a:xfrm>
                  <a:off x="6259680" y="1130367"/>
                  <a:ext cx="2107440" cy="397080"/>
                </a:xfrm>
                <a:prstGeom prst="rect"/>
              </p:spPr>
            </p:pic>
          </mc:Fallback>
        </mc:AlternateContent>
      </p:grpSp>
      <mc:AlternateContent xmlns:mc="http://schemas.openxmlformats.org/markup-compatibility/2006" xmlns:p14="http://schemas.microsoft.com/office/powerpoint/2010/main">
        <mc:Choice Requires="p14">
          <p:contentPart r:id="rId27" p14:bwMode="auto">
            <p14:nvContentPartPr>
              <p14:cNvPr id="24" name="墨迹 23"/>
              <p14:cNvContentPartPr/>
              <p14:nvPr/>
            </p14:nvContentPartPr>
            <p14:xfrm>
              <a:off x="6257880" y="1688727"/>
              <a:ext cx="1554840" cy="588600"/>
            </p14:xfrm>
          </p:contentPart>
        </mc:Choice>
        <mc:Fallback xmlns="">
          <p:pic>
            <p:nvPicPr>
              <p:cNvPr id="24" name="墨迹 23"/>
            </p:nvPicPr>
            <p:blipFill>
              <a:blip r:embed="rId28"/>
            </p:blipFill>
            <p:spPr>
              <a:xfrm>
                <a:off x="6257880" y="1688727"/>
                <a:ext cx="1554840" cy="5886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5" name="墨迹 24"/>
              <p14:cNvContentPartPr/>
              <p14:nvPr/>
            </p14:nvContentPartPr>
            <p14:xfrm>
              <a:off x="5569200" y="2678727"/>
              <a:ext cx="2154600" cy="136080"/>
            </p14:xfrm>
          </p:contentPart>
        </mc:Choice>
        <mc:Fallback xmlns="">
          <p:pic>
            <p:nvPicPr>
              <p:cNvPr id="25" name="墨迹 24"/>
            </p:nvPicPr>
            <p:blipFill>
              <a:blip r:embed="rId30"/>
            </p:blipFill>
            <p:spPr>
              <a:xfrm>
                <a:off x="5569200" y="2678727"/>
                <a:ext cx="2154600" cy="136080"/>
              </a:xfrm>
              <a:prstGeom prst="rect"/>
            </p:spPr>
          </p:pic>
        </mc:Fallback>
      </mc:AlternateContent>
      <p:grpSp>
        <p:nvGrpSpPr>
          <p:cNvPr id="28" name="组合 27"/>
          <p:cNvGrpSpPr/>
          <p:nvPr/>
        </p:nvGrpSpPr>
        <p:grpSpPr>
          <a:xfrm>
            <a:off x="3065040" y="2306847"/>
            <a:ext cx="2660760" cy="2442240"/>
            <a:chOff x="3065040" y="2306847"/>
            <a:chExt cx="2660760" cy="2442240"/>
          </a:xfrm>
        </p:grpSpPr>
        <mc:AlternateContent xmlns:mc="http://schemas.openxmlformats.org/markup-compatibility/2006" xmlns:p14="http://schemas.microsoft.com/office/powerpoint/2010/main">
          <mc:Choice Requires="p14">
            <p:contentPart r:id="rId31" p14:bwMode="auto">
              <p14:nvContentPartPr>
                <p14:cNvPr id="26" name="墨迹 25"/>
                <p14:cNvContentPartPr/>
                <p14:nvPr/>
              </p14:nvContentPartPr>
              <p14:xfrm>
                <a:off x="3134520" y="2306847"/>
                <a:ext cx="2591280" cy="2189160"/>
              </p14:xfrm>
            </p:contentPart>
          </mc:Choice>
          <mc:Fallback xmlns="">
            <p:pic>
              <p:nvPicPr>
                <p:cNvPr id="26" name="墨迹 25"/>
              </p:nvPicPr>
              <p:blipFill>
                <a:blip r:embed="rId32"/>
              </p:blipFill>
              <p:spPr>
                <a:xfrm>
                  <a:off x="3134520" y="2306847"/>
                  <a:ext cx="2591280" cy="218916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7" name="墨迹 26"/>
                <p14:cNvContentPartPr/>
                <p14:nvPr/>
              </p14:nvContentPartPr>
              <p14:xfrm>
                <a:off x="3065040" y="4551087"/>
                <a:ext cx="632160" cy="198000"/>
              </p14:xfrm>
            </p:contentPart>
          </mc:Choice>
          <mc:Fallback xmlns="">
            <p:pic>
              <p:nvPicPr>
                <p:cNvPr id="27" name="墨迹 26"/>
              </p:nvPicPr>
              <p:blipFill>
                <a:blip r:embed="rId34"/>
              </p:blipFill>
              <p:spPr>
                <a:xfrm>
                  <a:off x="3065040" y="4551087"/>
                  <a:ext cx="632160" cy="198000"/>
                </a:xfrm>
                <a:prstGeom prst="rect"/>
              </p:spPr>
            </p:pic>
          </mc:Fallback>
        </mc:AlternateContent>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0292" y="0"/>
            <a:ext cx="10171416" cy="6858000"/>
          </a:xfrm>
          <a:prstGeom prst="rect">
            <a:avLst/>
          </a:prstGeom>
        </p:spPr>
      </p:pic>
      <p:grpSp>
        <p:nvGrpSpPr>
          <p:cNvPr id="7" name="组合 6"/>
          <p:cNvGrpSpPr/>
          <p:nvPr/>
        </p:nvGrpSpPr>
        <p:grpSpPr>
          <a:xfrm>
            <a:off x="1089259" y="5152301"/>
            <a:ext cx="5047200" cy="1600560"/>
            <a:chOff x="1089259" y="5152301"/>
            <a:chExt cx="5047200" cy="1600560"/>
          </a:xfrm>
        </p:grpSpPr>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1089259" y="5152301"/>
                <a:ext cx="2628360" cy="834840"/>
              </p14:xfrm>
            </p:contentPart>
          </mc:Choice>
          <mc:Fallback xmlns="">
            <p:pic>
              <p:nvPicPr>
                <p:cNvPr id="5" name="墨迹 4"/>
              </p:nvPicPr>
              <p:blipFill>
                <a:blip r:embed="rId3"/>
              </p:blipFill>
              <p:spPr>
                <a:xfrm>
                  <a:off x="1089259" y="5152301"/>
                  <a:ext cx="2628360" cy="8348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4737139" y="5555141"/>
                <a:ext cx="1399320" cy="1197720"/>
              </p14:xfrm>
            </p:contentPart>
          </mc:Choice>
          <mc:Fallback xmlns="">
            <p:pic>
              <p:nvPicPr>
                <p:cNvPr id="6" name="墨迹 5"/>
              </p:nvPicPr>
              <p:blipFill>
                <a:blip r:embed="rId5"/>
              </p:blipFill>
              <p:spPr>
                <a:xfrm>
                  <a:off x="4737139" y="5555141"/>
                  <a:ext cx="1399320" cy="1197720"/>
                </a:xfrm>
                <a:prstGeom prst="rect"/>
              </p:spPr>
            </p:pic>
          </mc:Fallback>
        </mc:AlternateContent>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33997" y="0"/>
            <a:ext cx="6524006"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4383259" y="6499061"/>
              <a:ext cx="1301760" cy="591480"/>
            </p14:xfrm>
          </p:contentPart>
        </mc:Choice>
        <mc:Fallback xmlns="">
          <p:pic>
            <p:nvPicPr>
              <p:cNvPr id="3" name="墨迹 2"/>
            </p:nvPicPr>
            <p:blipFill>
              <a:blip r:embed="rId3"/>
            </p:blipFill>
            <p:spPr>
              <a:xfrm>
                <a:off x="4383259" y="6499061"/>
                <a:ext cx="1301760" cy="591480"/>
              </a:xfrm>
              <a:prstGeom prst="rect"/>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07340" y="50165"/>
            <a:ext cx="4772025" cy="4015105"/>
          </a:xfrm>
          <a:prstGeom prst="rect">
            <a:avLst/>
          </a:prstGeom>
        </p:spPr>
      </p:pic>
      <p:pic>
        <p:nvPicPr>
          <p:cNvPr id="4" name="图片 3"/>
          <p:cNvPicPr>
            <a:picLocks noChangeAspect="1"/>
          </p:cNvPicPr>
          <p:nvPr/>
        </p:nvPicPr>
        <p:blipFill>
          <a:blip r:embed="rId2"/>
          <a:stretch>
            <a:fillRect/>
          </a:stretch>
        </p:blipFill>
        <p:spPr>
          <a:xfrm>
            <a:off x="0" y="4065270"/>
            <a:ext cx="5003800" cy="2345690"/>
          </a:xfrm>
          <a:prstGeom prst="rect">
            <a:avLst/>
          </a:prstGeom>
        </p:spPr>
      </p:pic>
      <p:pic>
        <p:nvPicPr>
          <p:cNvPr id="3" name="图片 2"/>
          <p:cNvPicPr>
            <a:picLocks noChangeAspect="1"/>
          </p:cNvPicPr>
          <p:nvPr/>
        </p:nvPicPr>
        <p:blipFill>
          <a:blip r:embed="rId3"/>
          <a:stretch>
            <a:fillRect/>
          </a:stretch>
        </p:blipFill>
        <p:spPr>
          <a:xfrm>
            <a:off x="4744085" y="102235"/>
            <a:ext cx="7261860" cy="64998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639161" y="135082"/>
            <a:ext cx="8885918" cy="6587836"/>
          </a:xfrm>
          <a:prstGeom prst="rect">
            <a:avLst/>
          </a:prstGeom>
        </p:spPr>
      </p:pic>
      <p:pic>
        <p:nvPicPr>
          <p:cNvPr id="3" name="图片 2"/>
          <p:cNvPicPr>
            <a:picLocks noChangeAspect="1"/>
          </p:cNvPicPr>
          <p:nvPr/>
        </p:nvPicPr>
        <p:blipFill>
          <a:blip r:embed="rId2"/>
          <a:stretch>
            <a:fillRect/>
          </a:stretch>
        </p:blipFill>
        <p:spPr>
          <a:xfrm>
            <a:off x="290945" y="955964"/>
            <a:ext cx="3348216" cy="60059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382752"/>
            <a:ext cx="12192000" cy="609249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6127920" y="5588607"/>
              <a:ext cx="1375560" cy="635040"/>
            </p14:xfrm>
          </p:contentPart>
        </mc:Choice>
        <mc:Fallback xmlns="">
          <p:pic>
            <p:nvPicPr>
              <p:cNvPr id="3" name="墨迹 2"/>
            </p:nvPicPr>
            <p:blipFill>
              <a:blip r:embed="rId3"/>
            </p:blipFill>
            <p:spPr>
              <a:xfrm>
                <a:off x="6127920" y="5588607"/>
                <a:ext cx="1375560" cy="6350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101520" y="5327607"/>
              <a:ext cx="1458360" cy="981720"/>
            </p14:xfrm>
          </p:contentPart>
        </mc:Choice>
        <mc:Fallback xmlns="">
          <p:pic>
            <p:nvPicPr>
              <p:cNvPr id="4" name="墨迹 3"/>
            </p:nvPicPr>
            <p:blipFill>
              <a:blip r:embed="rId5"/>
            </p:blipFill>
            <p:spPr>
              <a:xfrm>
                <a:off x="101520" y="5327607"/>
                <a:ext cx="1458360" cy="981720"/>
              </a:xfrm>
              <a:prstGeom prst="rect"/>
            </p:spPr>
          </p:pic>
        </mc:Fallback>
      </mc:AlternateContent>
      <p:grpSp>
        <p:nvGrpSpPr>
          <p:cNvPr id="12" name="组合 11"/>
          <p:cNvGrpSpPr/>
          <p:nvPr/>
        </p:nvGrpSpPr>
        <p:grpSpPr>
          <a:xfrm>
            <a:off x="4363920" y="4239327"/>
            <a:ext cx="784800" cy="739080"/>
            <a:chOff x="4363920" y="4239327"/>
            <a:chExt cx="784800" cy="739080"/>
          </a:xfrm>
        </p:grpSpPr>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4528440" y="4611927"/>
                <a:ext cx="604800" cy="366480"/>
              </p14:xfrm>
            </p:contentPart>
          </mc:Choice>
          <mc:Fallback xmlns="">
            <p:pic>
              <p:nvPicPr>
                <p:cNvPr id="5" name="墨迹 4"/>
              </p:nvPicPr>
              <p:blipFill>
                <a:blip r:embed="rId7"/>
              </p:blipFill>
              <p:spPr>
                <a:xfrm>
                  <a:off x="4528440" y="4611927"/>
                  <a:ext cx="604800" cy="3664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4363920" y="4249767"/>
                <a:ext cx="11160" cy="134640"/>
              </p14:xfrm>
            </p:contentPart>
          </mc:Choice>
          <mc:Fallback xmlns="">
            <p:pic>
              <p:nvPicPr>
                <p:cNvPr id="6" name="墨迹 5"/>
              </p:nvPicPr>
              <p:blipFill>
                <a:blip r:embed="rId9"/>
              </p:blipFill>
              <p:spPr>
                <a:xfrm>
                  <a:off x="4363920" y="4249767"/>
                  <a:ext cx="11160" cy="13464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4426560" y="4291527"/>
                <a:ext cx="236160" cy="84600"/>
              </p14:xfrm>
            </p:contentPart>
          </mc:Choice>
          <mc:Fallback xmlns="">
            <p:pic>
              <p:nvPicPr>
                <p:cNvPr id="7" name="墨迹 6"/>
              </p:nvPicPr>
              <p:blipFill>
                <a:blip r:embed="rId11"/>
              </p:blipFill>
              <p:spPr>
                <a:xfrm>
                  <a:off x="4426560" y="4291527"/>
                  <a:ext cx="236160" cy="846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墨迹 7"/>
                <p14:cNvContentPartPr/>
                <p14:nvPr/>
              </p14:nvContentPartPr>
              <p14:xfrm>
                <a:off x="4384800" y="4323207"/>
                <a:ext cx="347760" cy="300240"/>
              </p14:xfrm>
            </p:contentPart>
          </mc:Choice>
          <mc:Fallback xmlns="">
            <p:pic>
              <p:nvPicPr>
                <p:cNvPr id="8" name="墨迹 7"/>
              </p:nvPicPr>
              <p:blipFill>
                <a:blip r:embed="rId13"/>
              </p:blipFill>
              <p:spPr>
                <a:xfrm>
                  <a:off x="4384800" y="4323207"/>
                  <a:ext cx="347760" cy="30024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墨迹 8"/>
                <p14:cNvContentPartPr/>
                <p14:nvPr/>
              </p14:nvContentPartPr>
              <p14:xfrm>
                <a:off x="4915080" y="4239327"/>
                <a:ext cx="187200" cy="88200"/>
              </p14:xfrm>
            </p:contentPart>
          </mc:Choice>
          <mc:Fallback xmlns="">
            <p:pic>
              <p:nvPicPr>
                <p:cNvPr id="9" name="墨迹 8"/>
              </p:nvPicPr>
              <p:blipFill>
                <a:blip r:embed="rId15"/>
              </p:blipFill>
              <p:spPr>
                <a:xfrm>
                  <a:off x="4915080" y="4239327"/>
                  <a:ext cx="187200" cy="882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 name="墨迹 9"/>
                <p14:cNvContentPartPr/>
                <p14:nvPr/>
              </p14:nvContentPartPr>
              <p14:xfrm>
                <a:off x="5039640" y="4270287"/>
                <a:ext cx="109080" cy="73800"/>
              </p14:xfrm>
            </p:contentPart>
          </mc:Choice>
          <mc:Fallback xmlns="">
            <p:pic>
              <p:nvPicPr>
                <p:cNvPr id="10" name="墨迹 9"/>
              </p:nvPicPr>
              <p:blipFill>
                <a:blip r:embed="rId17"/>
              </p:blipFill>
              <p:spPr>
                <a:xfrm>
                  <a:off x="5039640" y="4270287"/>
                  <a:ext cx="109080" cy="738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1" name="墨迹 10"/>
                <p14:cNvContentPartPr/>
                <p14:nvPr/>
              </p14:nvContentPartPr>
              <p14:xfrm>
                <a:off x="5004000" y="4259847"/>
                <a:ext cx="46440" cy="360000"/>
              </p14:xfrm>
            </p:contentPart>
          </mc:Choice>
          <mc:Fallback xmlns="">
            <p:pic>
              <p:nvPicPr>
                <p:cNvPr id="11" name="墨迹 10"/>
              </p:nvPicPr>
              <p:blipFill>
                <a:blip r:embed="rId19"/>
              </p:blipFill>
              <p:spPr>
                <a:xfrm>
                  <a:off x="5004000" y="4259847"/>
                  <a:ext cx="46440" cy="360000"/>
                </a:xfrm>
                <a:prstGeom prst="rect"/>
              </p:spPr>
            </p:pic>
          </mc:Fallback>
        </mc:AlternateContent>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1211" y="-307"/>
            <a:ext cx="11798710" cy="51557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55470" y="5177790"/>
            <a:ext cx="7696200" cy="1234440"/>
          </a:xfrm>
          <a:prstGeom prst="rect">
            <a:avLst/>
          </a:prstGeom>
        </p:spPr>
      </p:pic>
      <p:pic>
        <p:nvPicPr>
          <p:cNvPr id="2" name="图片 1"/>
          <p:cNvPicPr>
            <a:picLocks noChangeAspect="1"/>
          </p:cNvPicPr>
          <p:nvPr/>
        </p:nvPicPr>
        <p:blipFill>
          <a:blip r:embed="rId2"/>
          <a:stretch>
            <a:fillRect/>
          </a:stretch>
        </p:blipFill>
        <p:spPr>
          <a:xfrm>
            <a:off x="887730" y="0"/>
            <a:ext cx="10580370" cy="5119370"/>
          </a:xfrm>
          <a:prstGeom prst="rect">
            <a:avLst/>
          </a:prstGeom>
        </p:spPr>
      </p:pic>
      <p:sp>
        <p:nvSpPr>
          <p:cNvPr id="3" name="文本框 2"/>
          <p:cNvSpPr txBox="1"/>
          <p:nvPr/>
        </p:nvSpPr>
        <p:spPr>
          <a:xfrm>
            <a:off x="6276975" y="5306060"/>
            <a:ext cx="4064000" cy="368300"/>
          </a:xfrm>
          <a:prstGeom prst="rect">
            <a:avLst/>
          </a:prstGeom>
          <a:noFill/>
        </p:spPr>
        <p:txBody>
          <a:bodyPr wrap="square" rtlCol="0">
            <a:spAutoFit/>
          </a:bodyPr>
          <a:p>
            <a:r>
              <a:rPr lang="zh-CN" altLang="en-US" b="1"/>
              <a:t>https://github.com/lnxlnxlnx/my-llm</a:t>
            </a:r>
            <a:endParaRPr lang="zh-C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展望</a:t>
            </a:r>
            <a:endParaRPr lang="zh-CN" altLang="en-US" dirty="0"/>
          </a:p>
        </p:txBody>
      </p:sp>
      <p:sp>
        <p:nvSpPr>
          <p:cNvPr id="3" name="内容占位符 2"/>
          <p:cNvSpPr>
            <a:spLocks noGrp="1"/>
          </p:cNvSpPr>
          <p:nvPr>
            <p:ph idx="1"/>
          </p:nvPr>
        </p:nvSpPr>
        <p:spPr/>
        <p:txBody>
          <a:bodyPr/>
          <a:lstStyle/>
          <a:p>
            <a:r>
              <a:rPr lang="en-US" altLang="zh-CN" dirty="0"/>
              <a:t>1.</a:t>
            </a:r>
            <a:r>
              <a:rPr lang="zh-CN" altLang="en-US" dirty="0"/>
              <a:t>机械控制</a:t>
            </a:r>
            <a:endParaRPr lang="en-US" altLang="zh-CN" dirty="0"/>
          </a:p>
          <a:p>
            <a:r>
              <a:rPr lang="en-US" altLang="zh-CN" dirty="0"/>
              <a:t>2.</a:t>
            </a:r>
            <a:r>
              <a:rPr lang="zh-CN" altLang="en-US" dirty="0"/>
              <a:t>多个设备通信</a:t>
            </a:r>
            <a:endParaRPr lang="en-US" altLang="zh-CN" dirty="0"/>
          </a:p>
          <a:p>
            <a:r>
              <a:rPr lang="en-US" altLang="zh-CN" dirty="0"/>
              <a:t>3.</a:t>
            </a:r>
            <a:r>
              <a:rPr lang="zh-CN" altLang="en-US" dirty="0"/>
              <a:t>后端、前端网页</a:t>
            </a:r>
            <a:endParaRPr lang="en-US" altLang="zh-CN" dirty="0"/>
          </a:p>
          <a:p>
            <a:r>
              <a:rPr lang="en-US" altLang="zh-CN" dirty="0"/>
              <a:t>4.</a:t>
            </a:r>
            <a:r>
              <a:rPr lang="zh-CN" altLang="en-US" dirty="0"/>
              <a:t>语音模块、对话功能</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6565"/>
            <a:ext cx="12192000" cy="68248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4110" y="0"/>
            <a:ext cx="1094378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079"/>
            <a:ext cx="12192000" cy="68378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1187" y="585787"/>
            <a:ext cx="8429625" cy="56864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94052" y="106392"/>
            <a:ext cx="9403895" cy="6645216"/>
          </a:xfrm>
          <a:prstGeom prst="rect">
            <a:avLst/>
          </a:prstGeom>
        </p:spPr>
      </p:pic>
      <p:pic>
        <p:nvPicPr>
          <p:cNvPr id="3" name="图片 2"/>
          <p:cNvPicPr>
            <a:picLocks noChangeAspect="1"/>
          </p:cNvPicPr>
          <p:nvPr/>
        </p:nvPicPr>
        <p:blipFill>
          <a:blip r:embed="rId2"/>
          <a:stretch>
            <a:fillRect/>
          </a:stretch>
        </p:blipFill>
        <p:spPr>
          <a:xfrm>
            <a:off x="6684447" y="441914"/>
            <a:ext cx="5288055" cy="2340615"/>
          </a:xfrm>
          <a:prstGeom prst="rect">
            <a:avLst/>
          </a:prstGeom>
        </p:spPr>
      </p:pic>
      <p:grpSp>
        <p:nvGrpSpPr>
          <p:cNvPr id="9" name="组合 8"/>
          <p:cNvGrpSpPr/>
          <p:nvPr/>
        </p:nvGrpSpPr>
        <p:grpSpPr>
          <a:xfrm>
            <a:off x="6497899" y="353141"/>
            <a:ext cx="218880" cy="348480"/>
            <a:chOff x="6497899" y="353141"/>
            <a:chExt cx="218880" cy="348480"/>
          </a:xfrm>
        </p:grpSpPr>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6593299" y="383381"/>
                <a:ext cx="23760" cy="204120"/>
              </p14:xfrm>
            </p:contentPart>
          </mc:Choice>
          <mc:Fallback xmlns="">
            <p:pic>
              <p:nvPicPr>
                <p:cNvPr id="4" name="墨迹 3"/>
              </p:nvPicPr>
              <p:blipFill>
                <a:blip r:embed="rId4"/>
              </p:blipFill>
              <p:spPr>
                <a:xfrm>
                  <a:off x="6593299" y="383381"/>
                  <a:ext cx="23760" cy="2041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6497899" y="353141"/>
                <a:ext cx="218880" cy="348480"/>
              </p14:xfrm>
            </p:contentPart>
          </mc:Choice>
          <mc:Fallback xmlns="">
            <p:pic>
              <p:nvPicPr>
                <p:cNvPr id="5" name="墨迹 4"/>
              </p:nvPicPr>
              <p:blipFill>
                <a:blip r:embed="rId6"/>
              </p:blipFill>
              <p:spPr>
                <a:xfrm>
                  <a:off x="6497899" y="353141"/>
                  <a:ext cx="218880" cy="348480"/>
                </a:xfrm>
                <a:prstGeom prst="rect"/>
              </p:spPr>
            </p:pic>
          </mc:Fallback>
        </mc:AlternateContent>
      </p:grpSp>
      <p:grpSp>
        <p:nvGrpSpPr>
          <p:cNvPr id="8" name="组合 7"/>
          <p:cNvGrpSpPr/>
          <p:nvPr/>
        </p:nvGrpSpPr>
        <p:grpSpPr>
          <a:xfrm>
            <a:off x="1848139" y="421901"/>
            <a:ext cx="524880" cy="545040"/>
            <a:chOff x="1848139" y="421901"/>
            <a:chExt cx="524880" cy="545040"/>
          </a:xfrm>
        </p:grpSpPr>
        <mc:AlternateContent xmlns:mc="http://schemas.openxmlformats.org/markup-compatibility/2006" xmlns:p14="http://schemas.microsoft.com/office/powerpoint/2010/main">
          <mc:Choice Requires="p14">
            <p:contentPart r:id="rId7" p14:bwMode="auto">
              <p14:nvContentPartPr>
                <p14:cNvPr id="6" name="墨迹 5"/>
                <p14:cNvContentPartPr/>
                <p14:nvPr/>
              </p14:nvContentPartPr>
              <p14:xfrm>
                <a:off x="2074219" y="568421"/>
                <a:ext cx="262080" cy="207000"/>
              </p14:xfrm>
            </p:contentPart>
          </mc:Choice>
          <mc:Fallback xmlns="">
            <p:pic>
              <p:nvPicPr>
                <p:cNvPr id="6" name="墨迹 5"/>
              </p:nvPicPr>
              <p:blipFill>
                <a:blip r:embed="rId8"/>
              </p:blipFill>
              <p:spPr>
                <a:xfrm>
                  <a:off x="2074219" y="568421"/>
                  <a:ext cx="262080" cy="2070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墨迹 6"/>
                <p14:cNvContentPartPr/>
                <p14:nvPr/>
              </p14:nvContentPartPr>
              <p14:xfrm>
                <a:off x="1848139" y="421901"/>
                <a:ext cx="524880" cy="545040"/>
              </p14:xfrm>
            </p:contentPart>
          </mc:Choice>
          <mc:Fallback xmlns="">
            <p:pic>
              <p:nvPicPr>
                <p:cNvPr id="7" name="墨迹 6"/>
              </p:nvPicPr>
              <p:blipFill>
                <a:blip r:embed="rId10"/>
              </p:blipFill>
              <p:spPr>
                <a:xfrm>
                  <a:off x="1848139" y="421901"/>
                  <a:ext cx="524880" cy="545040"/>
                </a:xfrm>
                <a:prstGeom prst="rect"/>
              </p:spPr>
            </p:pic>
          </mc:Fallback>
        </mc:AlternateContent>
      </p:grpSp>
      <p:grpSp>
        <p:nvGrpSpPr>
          <p:cNvPr id="12" name="组合 11"/>
          <p:cNvGrpSpPr/>
          <p:nvPr/>
        </p:nvGrpSpPr>
        <p:grpSpPr>
          <a:xfrm>
            <a:off x="1885939" y="1641221"/>
            <a:ext cx="573840" cy="643320"/>
            <a:chOff x="1885939" y="1641221"/>
            <a:chExt cx="573840" cy="643320"/>
          </a:xfrm>
        </p:grpSpPr>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2061259" y="1749941"/>
                <a:ext cx="229680" cy="316080"/>
              </p14:xfrm>
            </p:contentPart>
          </mc:Choice>
          <mc:Fallback xmlns="">
            <p:pic>
              <p:nvPicPr>
                <p:cNvPr id="10" name="墨迹 9"/>
              </p:nvPicPr>
              <p:blipFill>
                <a:blip r:embed="rId12"/>
              </p:blipFill>
              <p:spPr>
                <a:xfrm>
                  <a:off x="2061259" y="1749941"/>
                  <a:ext cx="229680" cy="3160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1885939" y="1641221"/>
                <a:ext cx="573840" cy="643320"/>
              </p14:xfrm>
            </p:contentPart>
          </mc:Choice>
          <mc:Fallback xmlns="">
            <p:pic>
              <p:nvPicPr>
                <p:cNvPr id="11" name="墨迹 10"/>
              </p:nvPicPr>
              <p:blipFill>
                <a:blip r:embed="rId14"/>
              </p:blipFill>
              <p:spPr>
                <a:xfrm>
                  <a:off x="1885939" y="1641221"/>
                  <a:ext cx="573840" cy="643320"/>
                </a:xfrm>
                <a:prstGeom prst="rect"/>
              </p:spPr>
            </p:pic>
          </mc:Fallback>
        </mc:AlternateContent>
      </p:grpSp>
      <p:grpSp>
        <p:nvGrpSpPr>
          <p:cNvPr id="16" name="组合 15"/>
          <p:cNvGrpSpPr/>
          <p:nvPr/>
        </p:nvGrpSpPr>
        <p:grpSpPr>
          <a:xfrm>
            <a:off x="1924459" y="2653901"/>
            <a:ext cx="518040" cy="476280"/>
            <a:chOff x="1924459" y="2653901"/>
            <a:chExt cx="518040" cy="476280"/>
          </a:xfrm>
        </p:grpSpPr>
        <mc:AlternateContent xmlns:mc="http://schemas.openxmlformats.org/markup-compatibility/2006" xmlns:p14="http://schemas.microsoft.com/office/powerpoint/2010/main">
          <mc:Choice Requires="p14">
            <p:contentPart r:id="rId15" p14:bwMode="auto">
              <p14:nvContentPartPr>
                <p14:cNvPr id="13" name="墨迹 12"/>
                <p14:cNvContentPartPr/>
                <p14:nvPr/>
              </p14:nvContentPartPr>
              <p14:xfrm>
                <a:off x="2054779" y="2723741"/>
                <a:ext cx="236520" cy="179640"/>
              </p14:xfrm>
            </p:contentPart>
          </mc:Choice>
          <mc:Fallback xmlns="">
            <p:pic>
              <p:nvPicPr>
                <p:cNvPr id="13" name="墨迹 12"/>
              </p:nvPicPr>
              <p:blipFill>
                <a:blip r:embed="rId16"/>
              </p:blipFill>
              <p:spPr>
                <a:xfrm>
                  <a:off x="2054779" y="2723741"/>
                  <a:ext cx="236520" cy="17964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墨迹 13"/>
                <p14:cNvContentPartPr/>
                <p14:nvPr/>
              </p14:nvContentPartPr>
              <p14:xfrm>
                <a:off x="2194099" y="2782421"/>
                <a:ext cx="18720" cy="279000"/>
              </p14:xfrm>
            </p:contentPart>
          </mc:Choice>
          <mc:Fallback xmlns="">
            <p:pic>
              <p:nvPicPr>
                <p:cNvPr id="14" name="墨迹 13"/>
              </p:nvPicPr>
              <p:blipFill>
                <a:blip r:embed="rId18"/>
              </p:blipFill>
              <p:spPr>
                <a:xfrm>
                  <a:off x="2194099" y="2782421"/>
                  <a:ext cx="18720" cy="2790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墨迹 14"/>
                <p14:cNvContentPartPr/>
                <p14:nvPr/>
              </p14:nvContentPartPr>
              <p14:xfrm>
                <a:off x="1924459" y="2653901"/>
                <a:ext cx="518040" cy="476280"/>
              </p14:xfrm>
            </p:contentPart>
          </mc:Choice>
          <mc:Fallback xmlns="">
            <p:pic>
              <p:nvPicPr>
                <p:cNvPr id="15" name="墨迹 14"/>
              </p:nvPicPr>
              <p:blipFill>
                <a:blip r:embed="rId20"/>
              </p:blipFill>
              <p:spPr>
                <a:xfrm>
                  <a:off x="1924459" y="2653901"/>
                  <a:ext cx="518040" cy="476280"/>
                </a:xfrm>
                <a:prstGeom prst="rect"/>
              </p:spPr>
            </p:pic>
          </mc:Fallback>
        </mc:AlternateContent>
      </p:grpSp>
      <p:grpSp>
        <p:nvGrpSpPr>
          <p:cNvPr id="20" name="组合 19"/>
          <p:cNvGrpSpPr/>
          <p:nvPr/>
        </p:nvGrpSpPr>
        <p:grpSpPr>
          <a:xfrm>
            <a:off x="2267179" y="6380261"/>
            <a:ext cx="526680" cy="366840"/>
            <a:chOff x="2267179" y="6380261"/>
            <a:chExt cx="526680" cy="366840"/>
          </a:xfrm>
        </p:grpSpPr>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2415859" y="6429941"/>
                <a:ext cx="219600" cy="218880"/>
              </p14:xfrm>
            </p:contentPart>
          </mc:Choice>
          <mc:Fallback xmlns="">
            <p:pic>
              <p:nvPicPr>
                <p:cNvPr id="17" name="墨迹 16"/>
              </p:nvPicPr>
              <p:blipFill>
                <a:blip r:embed="rId22"/>
              </p:blipFill>
              <p:spPr>
                <a:xfrm>
                  <a:off x="2415859" y="6429941"/>
                  <a:ext cx="219600" cy="2188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墨迹 17"/>
                <p14:cNvContentPartPr/>
                <p14:nvPr/>
              </p14:nvContentPartPr>
              <p14:xfrm>
                <a:off x="2526739" y="6474941"/>
                <a:ext cx="173160" cy="14400"/>
              </p14:xfrm>
            </p:contentPart>
          </mc:Choice>
          <mc:Fallback xmlns="">
            <p:pic>
              <p:nvPicPr>
                <p:cNvPr id="18" name="墨迹 17"/>
              </p:nvPicPr>
              <p:blipFill>
                <a:blip r:embed="rId24"/>
              </p:blipFill>
              <p:spPr>
                <a:xfrm>
                  <a:off x="2526739" y="6474941"/>
                  <a:ext cx="173160" cy="144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墨迹 18"/>
                <p14:cNvContentPartPr/>
                <p14:nvPr/>
              </p14:nvContentPartPr>
              <p14:xfrm>
                <a:off x="2267179" y="6380261"/>
                <a:ext cx="526680" cy="366840"/>
              </p14:xfrm>
            </p:contentPart>
          </mc:Choice>
          <mc:Fallback xmlns="">
            <p:pic>
              <p:nvPicPr>
                <p:cNvPr id="19" name="墨迹 18"/>
              </p:nvPicPr>
              <p:blipFill>
                <a:blip r:embed="rId26"/>
              </p:blipFill>
              <p:spPr>
                <a:xfrm>
                  <a:off x="2267179" y="6380261"/>
                  <a:ext cx="526680" cy="366840"/>
                </a:xfrm>
                <a:prstGeom prst="rect"/>
              </p:spPr>
            </p:pic>
          </mc:Fallback>
        </mc:AlternateContent>
      </p:grpSp>
      <p:grpSp>
        <p:nvGrpSpPr>
          <p:cNvPr id="23" name="组合 22"/>
          <p:cNvGrpSpPr/>
          <p:nvPr/>
        </p:nvGrpSpPr>
        <p:grpSpPr>
          <a:xfrm>
            <a:off x="4640659" y="3893381"/>
            <a:ext cx="530280" cy="161640"/>
            <a:chOff x="4640659" y="3893381"/>
            <a:chExt cx="530280" cy="161640"/>
          </a:xfrm>
        </p:grpSpPr>
        <mc:AlternateContent xmlns:mc="http://schemas.openxmlformats.org/markup-compatibility/2006" xmlns:p14="http://schemas.microsoft.com/office/powerpoint/2010/main">
          <mc:Choice Requires="p14">
            <p:contentPart r:id="rId27" p14:bwMode="auto">
              <p14:nvContentPartPr>
                <p14:cNvPr id="21" name="墨迹 20"/>
                <p14:cNvContentPartPr/>
                <p14:nvPr/>
              </p14:nvContentPartPr>
              <p14:xfrm>
                <a:off x="4643539" y="3893381"/>
                <a:ext cx="212760" cy="161640"/>
              </p14:xfrm>
            </p:contentPart>
          </mc:Choice>
          <mc:Fallback xmlns="">
            <p:pic>
              <p:nvPicPr>
                <p:cNvPr id="21" name="墨迹 20"/>
              </p:nvPicPr>
              <p:blipFill>
                <a:blip r:embed="rId28"/>
              </p:blipFill>
              <p:spPr>
                <a:xfrm>
                  <a:off x="4643539" y="3893381"/>
                  <a:ext cx="212760" cy="16164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2" name="墨迹 21"/>
                <p14:cNvContentPartPr/>
                <p14:nvPr/>
              </p14:nvContentPartPr>
              <p14:xfrm>
                <a:off x="4640659" y="3908141"/>
                <a:ext cx="530280" cy="142920"/>
              </p14:xfrm>
            </p:contentPart>
          </mc:Choice>
          <mc:Fallback xmlns="">
            <p:pic>
              <p:nvPicPr>
                <p:cNvPr id="22" name="墨迹 21"/>
              </p:nvPicPr>
              <p:blipFill>
                <a:blip r:embed="rId30"/>
              </p:blipFill>
              <p:spPr>
                <a:xfrm>
                  <a:off x="4640659" y="3908141"/>
                  <a:ext cx="530280" cy="142920"/>
                </a:xfrm>
                <a:prstGeom prst="rect"/>
              </p:spPr>
            </p:pic>
          </mc:Fallback>
        </mc:AlternateContent>
      </p:grpSp>
      <p:grpSp>
        <p:nvGrpSpPr>
          <p:cNvPr id="50" name="组合 49"/>
          <p:cNvGrpSpPr/>
          <p:nvPr/>
        </p:nvGrpSpPr>
        <p:grpSpPr>
          <a:xfrm>
            <a:off x="5433019" y="3519701"/>
            <a:ext cx="1339920" cy="566280"/>
            <a:chOff x="5433019" y="3519701"/>
            <a:chExt cx="1339920" cy="566280"/>
          </a:xfrm>
        </p:grpSpPr>
        <mc:AlternateContent xmlns:mc="http://schemas.openxmlformats.org/markup-compatibility/2006" xmlns:p14="http://schemas.microsoft.com/office/powerpoint/2010/main">
          <mc:Choice Requires="p14">
            <p:contentPart r:id="rId31" p14:bwMode="auto">
              <p14:nvContentPartPr>
                <p14:cNvPr id="24" name="墨迹 23"/>
                <p14:cNvContentPartPr/>
                <p14:nvPr/>
              </p14:nvContentPartPr>
              <p14:xfrm>
                <a:off x="5544979" y="3631661"/>
                <a:ext cx="67320" cy="55800"/>
              </p14:xfrm>
            </p:contentPart>
          </mc:Choice>
          <mc:Fallback xmlns="">
            <p:pic>
              <p:nvPicPr>
                <p:cNvPr id="24" name="墨迹 23"/>
              </p:nvPicPr>
              <p:blipFill>
                <a:blip r:embed="rId32"/>
              </p:blipFill>
              <p:spPr>
                <a:xfrm>
                  <a:off x="5544979" y="3631661"/>
                  <a:ext cx="67320" cy="558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5" name="墨迹 24"/>
                <p14:cNvContentPartPr/>
                <p14:nvPr/>
              </p14:nvContentPartPr>
              <p14:xfrm>
                <a:off x="5604019" y="3588461"/>
                <a:ext cx="10440" cy="137880"/>
              </p14:xfrm>
            </p:contentPart>
          </mc:Choice>
          <mc:Fallback xmlns="">
            <p:pic>
              <p:nvPicPr>
                <p:cNvPr id="25" name="墨迹 24"/>
              </p:nvPicPr>
              <p:blipFill>
                <a:blip r:embed="rId34"/>
              </p:blipFill>
              <p:spPr>
                <a:xfrm>
                  <a:off x="5604019" y="3588461"/>
                  <a:ext cx="10440" cy="13788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6" name="墨迹 25"/>
                <p14:cNvContentPartPr/>
                <p14:nvPr/>
              </p14:nvContentPartPr>
              <p14:xfrm>
                <a:off x="5584579" y="3740741"/>
                <a:ext cx="94320" cy="34920"/>
              </p14:xfrm>
            </p:contentPart>
          </mc:Choice>
          <mc:Fallback xmlns="">
            <p:pic>
              <p:nvPicPr>
                <p:cNvPr id="26" name="墨迹 25"/>
              </p:nvPicPr>
              <p:blipFill>
                <a:blip r:embed="rId36"/>
              </p:blipFill>
              <p:spPr>
                <a:xfrm>
                  <a:off x="5584579" y="3740741"/>
                  <a:ext cx="94320" cy="3492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7" name="墨迹 26"/>
                <p14:cNvContentPartPr/>
                <p14:nvPr/>
              </p14:nvContentPartPr>
              <p14:xfrm>
                <a:off x="5496019" y="3835061"/>
                <a:ext cx="121680" cy="19440"/>
              </p14:xfrm>
            </p:contentPart>
          </mc:Choice>
          <mc:Fallback xmlns="">
            <p:pic>
              <p:nvPicPr>
                <p:cNvPr id="27" name="墨迹 26"/>
              </p:nvPicPr>
              <p:blipFill>
                <a:blip r:embed="rId38"/>
              </p:blipFill>
              <p:spPr>
                <a:xfrm>
                  <a:off x="5496019" y="3835061"/>
                  <a:ext cx="121680" cy="1944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8" name="墨迹 27"/>
                <p14:cNvContentPartPr/>
                <p14:nvPr/>
              </p14:nvContentPartPr>
              <p14:xfrm>
                <a:off x="5433019" y="3795101"/>
                <a:ext cx="250200" cy="227520"/>
              </p14:xfrm>
            </p:contentPart>
          </mc:Choice>
          <mc:Fallback xmlns="">
            <p:pic>
              <p:nvPicPr>
                <p:cNvPr id="28" name="墨迹 27"/>
              </p:nvPicPr>
              <p:blipFill>
                <a:blip r:embed="rId40"/>
              </p:blipFill>
              <p:spPr>
                <a:xfrm>
                  <a:off x="5433019" y="3795101"/>
                  <a:ext cx="250200" cy="2275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9" name="墨迹 28"/>
                <p14:cNvContentPartPr/>
                <p14:nvPr/>
              </p14:nvContentPartPr>
              <p14:xfrm>
                <a:off x="5742259" y="3644261"/>
                <a:ext cx="324720" cy="50040"/>
              </p14:xfrm>
            </p:contentPart>
          </mc:Choice>
          <mc:Fallback xmlns="">
            <p:pic>
              <p:nvPicPr>
                <p:cNvPr id="29" name="墨迹 28"/>
              </p:nvPicPr>
              <p:blipFill>
                <a:blip r:embed="rId42"/>
              </p:blipFill>
              <p:spPr>
                <a:xfrm>
                  <a:off x="5742259" y="3644261"/>
                  <a:ext cx="324720" cy="500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0" name="墨迹 29"/>
                <p14:cNvContentPartPr/>
                <p14:nvPr/>
              </p14:nvContentPartPr>
              <p14:xfrm>
                <a:off x="5851339" y="3559301"/>
                <a:ext cx="127440" cy="463320"/>
              </p14:xfrm>
            </p:contentPart>
          </mc:Choice>
          <mc:Fallback xmlns="">
            <p:pic>
              <p:nvPicPr>
                <p:cNvPr id="30" name="墨迹 29"/>
              </p:nvPicPr>
              <p:blipFill>
                <a:blip r:embed="rId44"/>
              </p:blipFill>
              <p:spPr>
                <a:xfrm>
                  <a:off x="5851339" y="3559301"/>
                  <a:ext cx="127440" cy="4633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1" name="墨迹 30"/>
                <p14:cNvContentPartPr/>
                <p14:nvPr/>
              </p14:nvContentPartPr>
              <p14:xfrm>
                <a:off x="5820739" y="3814901"/>
                <a:ext cx="56880" cy="10440"/>
              </p14:xfrm>
            </p:contentPart>
          </mc:Choice>
          <mc:Fallback xmlns="">
            <p:pic>
              <p:nvPicPr>
                <p:cNvPr id="31" name="墨迹 30"/>
              </p:nvPicPr>
              <p:blipFill>
                <a:blip r:embed="rId46"/>
              </p:blipFill>
              <p:spPr>
                <a:xfrm>
                  <a:off x="5820739" y="3814901"/>
                  <a:ext cx="56880" cy="1044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2" name="墨迹 31"/>
                <p14:cNvContentPartPr/>
                <p14:nvPr/>
              </p14:nvContentPartPr>
              <p14:xfrm>
                <a:off x="6312139" y="3559301"/>
                <a:ext cx="53640" cy="59400"/>
              </p14:xfrm>
            </p:contentPart>
          </mc:Choice>
          <mc:Fallback xmlns="">
            <p:pic>
              <p:nvPicPr>
                <p:cNvPr id="32" name="墨迹 31"/>
              </p:nvPicPr>
              <p:blipFill>
                <a:blip r:embed="rId48"/>
              </p:blipFill>
              <p:spPr>
                <a:xfrm>
                  <a:off x="6312139" y="3559301"/>
                  <a:ext cx="53640" cy="594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3" name="墨迹 32"/>
                <p14:cNvContentPartPr/>
                <p14:nvPr/>
              </p14:nvContentPartPr>
              <p14:xfrm>
                <a:off x="6321859" y="3664061"/>
                <a:ext cx="4320" cy="33120"/>
              </p14:xfrm>
            </p:contentPart>
          </mc:Choice>
          <mc:Fallback xmlns="">
            <p:pic>
              <p:nvPicPr>
                <p:cNvPr id="33" name="墨迹 32"/>
              </p:nvPicPr>
              <p:blipFill>
                <a:blip r:embed="rId50"/>
              </p:blipFill>
              <p:spPr>
                <a:xfrm>
                  <a:off x="6321859" y="3664061"/>
                  <a:ext cx="4320" cy="3312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4" name="墨迹 33"/>
                <p14:cNvContentPartPr/>
                <p14:nvPr/>
              </p14:nvContentPartPr>
              <p14:xfrm>
                <a:off x="6371179" y="3549581"/>
                <a:ext cx="2160" cy="137520"/>
              </p14:xfrm>
            </p:contentPart>
          </mc:Choice>
          <mc:Fallback xmlns="">
            <p:pic>
              <p:nvPicPr>
                <p:cNvPr id="34" name="墨迹 33"/>
              </p:nvPicPr>
              <p:blipFill>
                <a:blip r:embed="rId52"/>
              </p:blipFill>
              <p:spPr>
                <a:xfrm>
                  <a:off x="6371179" y="3549581"/>
                  <a:ext cx="2160" cy="13752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5" name="墨迹 34"/>
                <p14:cNvContentPartPr/>
                <p14:nvPr/>
              </p14:nvContentPartPr>
              <p14:xfrm>
                <a:off x="6410419" y="3559301"/>
                <a:ext cx="46800" cy="360"/>
              </p14:xfrm>
            </p:contentPart>
          </mc:Choice>
          <mc:Fallback xmlns="">
            <p:pic>
              <p:nvPicPr>
                <p:cNvPr id="35" name="墨迹 34"/>
              </p:nvPicPr>
              <p:blipFill>
                <a:blip r:embed="rId54"/>
              </p:blipFill>
              <p:spPr>
                <a:xfrm>
                  <a:off x="6410419" y="3559301"/>
                  <a:ext cx="46800" cy="3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6" name="墨迹 35"/>
                <p14:cNvContentPartPr/>
                <p14:nvPr/>
              </p14:nvContentPartPr>
              <p14:xfrm>
                <a:off x="6469459" y="3519701"/>
                <a:ext cx="360" cy="158040"/>
              </p14:xfrm>
            </p:contentPart>
          </mc:Choice>
          <mc:Fallback xmlns="">
            <p:pic>
              <p:nvPicPr>
                <p:cNvPr id="36" name="墨迹 35"/>
              </p:nvPicPr>
              <p:blipFill>
                <a:blip r:embed="rId56"/>
              </p:blipFill>
              <p:spPr>
                <a:xfrm>
                  <a:off x="6469459" y="3519701"/>
                  <a:ext cx="360" cy="15804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7" name="墨迹 36"/>
                <p14:cNvContentPartPr/>
                <p14:nvPr/>
              </p14:nvContentPartPr>
              <p14:xfrm>
                <a:off x="6429859" y="3687101"/>
                <a:ext cx="27000" cy="360"/>
              </p14:xfrm>
            </p:contentPart>
          </mc:Choice>
          <mc:Fallback xmlns="">
            <p:pic>
              <p:nvPicPr>
                <p:cNvPr id="37" name="墨迹 36"/>
              </p:nvPicPr>
              <p:blipFill>
                <a:blip r:embed="rId58"/>
              </p:blipFill>
              <p:spPr>
                <a:xfrm>
                  <a:off x="6429859" y="3687101"/>
                  <a:ext cx="27000" cy="3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8" name="墨迹 37"/>
                <p14:cNvContentPartPr/>
                <p14:nvPr/>
              </p14:nvContentPartPr>
              <p14:xfrm>
                <a:off x="6400699" y="3687101"/>
                <a:ext cx="360" cy="75600"/>
              </p14:xfrm>
            </p:contentPart>
          </mc:Choice>
          <mc:Fallback xmlns="">
            <p:pic>
              <p:nvPicPr>
                <p:cNvPr id="38" name="墨迹 37"/>
              </p:nvPicPr>
              <p:blipFill>
                <a:blip r:embed="rId60"/>
              </p:blipFill>
              <p:spPr>
                <a:xfrm>
                  <a:off x="6400699" y="3687101"/>
                  <a:ext cx="360" cy="756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9" name="墨迹 38"/>
                <p14:cNvContentPartPr/>
                <p14:nvPr/>
              </p14:nvContentPartPr>
              <p14:xfrm>
                <a:off x="6214219" y="3756581"/>
                <a:ext cx="229320" cy="29520"/>
              </p14:xfrm>
            </p:contentPart>
          </mc:Choice>
          <mc:Fallback xmlns="">
            <p:pic>
              <p:nvPicPr>
                <p:cNvPr id="39" name="墨迹 38"/>
              </p:nvPicPr>
              <p:blipFill>
                <a:blip r:embed="rId62"/>
              </p:blipFill>
              <p:spPr>
                <a:xfrm>
                  <a:off x="6214219" y="3756581"/>
                  <a:ext cx="229320" cy="2952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0" name="墨迹 39"/>
                <p14:cNvContentPartPr/>
                <p14:nvPr/>
              </p14:nvContentPartPr>
              <p14:xfrm>
                <a:off x="6196939" y="3755861"/>
                <a:ext cx="174240" cy="120600"/>
              </p14:xfrm>
            </p:contentPart>
          </mc:Choice>
          <mc:Fallback xmlns="">
            <p:pic>
              <p:nvPicPr>
                <p:cNvPr id="40" name="墨迹 39"/>
              </p:nvPicPr>
              <p:blipFill>
                <a:blip r:embed="rId64"/>
              </p:blipFill>
              <p:spPr>
                <a:xfrm>
                  <a:off x="6196939" y="3755861"/>
                  <a:ext cx="174240" cy="1206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1" name="墨迹 40"/>
                <p14:cNvContentPartPr/>
                <p14:nvPr/>
              </p14:nvContentPartPr>
              <p14:xfrm>
                <a:off x="6364699" y="3814901"/>
                <a:ext cx="125280" cy="271080"/>
              </p14:xfrm>
            </p:contentPart>
          </mc:Choice>
          <mc:Fallback xmlns="">
            <p:pic>
              <p:nvPicPr>
                <p:cNvPr id="41" name="墨迹 40"/>
              </p:nvPicPr>
              <p:blipFill>
                <a:blip r:embed="rId66"/>
              </p:blipFill>
              <p:spPr>
                <a:xfrm>
                  <a:off x="6364699" y="3814901"/>
                  <a:ext cx="125280" cy="27108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2" name="墨迹 41"/>
                <p14:cNvContentPartPr/>
                <p14:nvPr/>
              </p14:nvContentPartPr>
              <p14:xfrm>
                <a:off x="6489259" y="3755861"/>
                <a:ext cx="147600" cy="79200"/>
              </p14:xfrm>
            </p:contentPart>
          </mc:Choice>
          <mc:Fallback xmlns="">
            <p:pic>
              <p:nvPicPr>
                <p:cNvPr id="42" name="墨迹 41"/>
              </p:nvPicPr>
              <p:blipFill>
                <a:blip r:embed="rId68"/>
              </p:blipFill>
              <p:spPr>
                <a:xfrm>
                  <a:off x="6489259" y="3755861"/>
                  <a:ext cx="147600" cy="792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3" name="墨迹 42"/>
                <p14:cNvContentPartPr/>
                <p14:nvPr/>
              </p14:nvContentPartPr>
              <p14:xfrm>
                <a:off x="6429859" y="3804821"/>
                <a:ext cx="343080" cy="207720"/>
              </p14:xfrm>
            </p:contentPart>
          </mc:Choice>
          <mc:Fallback xmlns="">
            <p:pic>
              <p:nvPicPr>
                <p:cNvPr id="43" name="墨迹 42"/>
              </p:nvPicPr>
              <p:blipFill>
                <a:blip r:embed="rId70"/>
              </p:blipFill>
              <p:spPr>
                <a:xfrm>
                  <a:off x="6429859" y="3804821"/>
                  <a:ext cx="343080" cy="207720"/>
                </a:xfrm>
                <a:prstGeom prst="rect"/>
              </p:spPr>
            </p:pic>
          </mc:Fallback>
        </mc:AlternateContent>
      </p:grpSp>
      <p:grpSp>
        <p:nvGrpSpPr>
          <p:cNvPr id="49" name="组合 48"/>
          <p:cNvGrpSpPr/>
          <p:nvPr/>
        </p:nvGrpSpPr>
        <p:grpSpPr>
          <a:xfrm>
            <a:off x="7067779" y="3453101"/>
            <a:ext cx="1190520" cy="503640"/>
            <a:chOff x="7067779" y="3453101"/>
            <a:chExt cx="1190520" cy="503640"/>
          </a:xfrm>
        </p:grpSpPr>
        <mc:AlternateContent xmlns:mc="http://schemas.openxmlformats.org/markup-compatibility/2006" xmlns:p14="http://schemas.microsoft.com/office/powerpoint/2010/main">
          <mc:Choice Requires="p14">
            <p:contentPart r:id="rId71" p14:bwMode="auto">
              <p14:nvContentPartPr>
                <p14:cNvPr id="44" name="墨迹 43"/>
                <p14:cNvContentPartPr/>
                <p14:nvPr/>
              </p14:nvContentPartPr>
              <p14:xfrm>
                <a:off x="7067779" y="3453101"/>
                <a:ext cx="188640" cy="469080"/>
              </p14:xfrm>
            </p:contentPart>
          </mc:Choice>
          <mc:Fallback xmlns="">
            <p:pic>
              <p:nvPicPr>
                <p:cNvPr id="44" name="墨迹 43"/>
              </p:nvPicPr>
              <p:blipFill>
                <a:blip r:embed="rId72"/>
              </p:blipFill>
              <p:spPr>
                <a:xfrm>
                  <a:off x="7067779" y="3453101"/>
                  <a:ext cx="188640" cy="4690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5" name="墨迹 44"/>
                <p14:cNvContentPartPr/>
                <p14:nvPr/>
              </p14:nvContentPartPr>
              <p14:xfrm>
                <a:off x="7424179" y="3667661"/>
                <a:ext cx="213480" cy="225720"/>
              </p14:xfrm>
            </p:contentPart>
          </mc:Choice>
          <mc:Fallback xmlns="">
            <p:pic>
              <p:nvPicPr>
                <p:cNvPr id="45" name="墨迹 44"/>
              </p:nvPicPr>
              <p:blipFill>
                <a:blip r:embed="rId74"/>
              </p:blipFill>
              <p:spPr>
                <a:xfrm>
                  <a:off x="7424179" y="3667661"/>
                  <a:ext cx="213480" cy="22572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6" name="墨迹 45"/>
                <p14:cNvContentPartPr/>
                <p14:nvPr/>
              </p14:nvContentPartPr>
              <p14:xfrm>
                <a:off x="7737739" y="3644621"/>
                <a:ext cx="83520" cy="32760"/>
              </p14:xfrm>
            </p:contentPart>
          </mc:Choice>
          <mc:Fallback xmlns="">
            <p:pic>
              <p:nvPicPr>
                <p:cNvPr id="46" name="墨迹 45"/>
              </p:nvPicPr>
              <p:blipFill>
                <a:blip r:embed="rId76"/>
              </p:blipFill>
              <p:spPr>
                <a:xfrm>
                  <a:off x="7737739" y="3644621"/>
                  <a:ext cx="83520" cy="327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7" name="墨迹 46"/>
                <p14:cNvContentPartPr/>
                <p14:nvPr/>
              </p14:nvContentPartPr>
              <p14:xfrm>
                <a:off x="7806499" y="3588461"/>
                <a:ext cx="58680" cy="368280"/>
              </p14:xfrm>
            </p:contentPart>
          </mc:Choice>
          <mc:Fallback xmlns="">
            <p:pic>
              <p:nvPicPr>
                <p:cNvPr id="47" name="墨迹 46"/>
              </p:nvPicPr>
              <p:blipFill>
                <a:blip r:embed="rId78"/>
              </p:blipFill>
              <p:spPr>
                <a:xfrm>
                  <a:off x="7806499" y="3588461"/>
                  <a:ext cx="58680" cy="3682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8" name="墨迹 47"/>
                <p14:cNvContentPartPr/>
                <p14:nvPr/>
              </p14:nvContentPartPr>
              <p14:xfrm>
                <a:off x="7973179" y="3677021"/>
                <a:ext cx="285120" cy="192600"/>
              </p14:xfrm>
            </p:contentPart>
          </mc:Choice>
          <mc:Fallback xmlns="">
            <p:pic>
              <p:nvPicPr>
                <p:cNvPr id="48" name="墨迹 47"/>
              </p:nvPicPr>
              <p:blipFill>
                <a:blip r:embed="rId80"/>
              </p:blipFill>
              <p:spPr>
                <a:xfrm>
                  <a:off x="7973179" y="3677021"/>
                  <a:ext cx="285120" cy="192600"/>
                </a:xfrm>
                <a:prstGeom prst="rect"/>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24450" y="140685"/>
            <a:ext cx="10143099" cy="65766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460597" name="图片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130300" y="577850"/>
            <a:ext cx="9757410" cy="6094095"/>
          </a:xfrm>
          <a:prstGeom prst="rect">
            <a:avLst/>
          </a:prstGeom>
          <a:noFill/>
          <a:ln>
            <a:noFill/>
          </a:ln>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Words>
  <Application>WPS 演示</Application>
  <PresentationFormat>宽屏</PresentationFormat>
  <Paragraphs>9</Paragraphs>
  <Slides>28</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Arial</vt:lpstr>
      <vt:lpstr>宋体</vt:lpstr>
      <vt:lpstr>Wingdings</vt:lpstr>
      <vt:lpstr>等线 Light</vt:lpstr>
      <vt:lpstr>等线</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展望</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ex lnx</dc:creator>
  <cp:lastModifiedBy>lnx</cp:lastModifiedBy>
  <cp:revision>49</cp:revision>
  <dcterms:created xsi:type="dcterms:W3CDTF">2025-12-06T09:38:00Z</dcterms:created>
  <dcterms:modified xsi:type="dcterms:W3CDTF">2025-12-23T01:57:08Z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FA81B0ACF05E4377AD909E8CD95786DA_12</vt:lpwstr>
  </property>
  <property fmtid="{D5CDD505-2E9C-101B-9397-08002B2CF9AE}" pid="3" name="KSOProductBuildVer">
    <vt:lpwstr>2052-12.8.2.18205</vt:lpwstr>
  </property>
</Properties>
</file>